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36" r:id="rId5"/>
    <p:sldId id="668" r:id="rId6"/>
    <p:sldId id="634" r:id="rId7"/>
    <p:sldId id="672" r:id="rId8"/>
    <p:sldId id="675" r:id="rId9"/>
    <p:sldId id="646" r:id="rId10"/>
    <p:sldId id="654" r:id="rId11"/>
    <p:sldId id="676" r:id="rId12"/>
    <p:sldId id="677" r:id="rId13"/>
    <p:sldId id="657" r:id="rId14"/>
    <p:sldId id="658" r:id="rId15"/>
    <p:sldId id="659" r:id="rId16"/>
    <p:sldId id="660" r:id="rId17"/>
    <p:sldId id="666" r:id="rId18"/>
    <p:sldId id="667" r:id="rId19"/>
    <p:sldId id="656" r:id="rId20"/>
  </p:sldIdLst>
  <p:sldSz cx="9144000" cy="5143500" type="screen16x9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E97D36-1ABF-479A-9DA4-FCB3FD3767B5}">
          <p14:sldIdLst>
            <p14:sldId id="336"/>
            <p14:sldId id="668"/>
            <p14:sldId id="634"/>
            <p14:sldId id="672"/>
            <p14:sldId id="675"/>
            <p14:sldId id="646"/>
            <p14:sldId id="654"/>
            <p14:sldId id="676"/>
            <p14:sldId id="677"/>
            <p14:sldId id="657"/>
            <p14:sldId id="658"/>
            <p14:sldId id="659"/>
            <p14:sldId id="660"/>
            <p14:sldId id="666"/>
            <p14:sldId id="667"/>
            <p14:sldId id="6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168">
          <p15:clr>
            <a:srgbClr val="A4A3A4"/>
          </p15:clr>
        </p15:guide>
        <p15:guide id="5" orient="horz" pos="2884">
          <p15:clr>
            <a:srgbClr val="A4A3A4"/>
          </p15:clr>
        </p15:guide>
        <p15:guide id="6" orient="horz" pos="2932">
          <p15:clr>
            <a:srgbClr val="A4A3A4"/>
          </p15:clr>
        </p15:guide>
        <p15:guide id="7" pos="2204">
          <p15:clr>
            <a:srgbClr val="A4A3A4"/>
          </p15:clr>
        </p15:guide>
        <p15:guide id="8" pos="221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Systems" initials="G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68A"/>
    <a:srgbClr val="0000FF"/>
    <a:srgbClr val="0099CC"/>
    <a:srgbClr val="00FF00"/>
    <a:srgbClr val="006600"/>
    <a:srgbClr val="214689"/>
    <a:srgbClr val="254687"/>
    <a:srgbClr val="7596D9"/>
    <a:srgbClr val="7284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1204" autoAdjust="0"/>
  </p:normalViewPr>
  <p:slideViewPr>
    <p:cSldViewPr snapToGrid="0">
      <p:cViewPr varScale="1">
        <p:scale>
          <a:sx n="81" d="100"/>
          <a:sy n="81" d="100"/>
        </p:scale>
        <p:origin x="810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  <p:guide orient="horz" pos="2928"/>
        <p:guide pos="2168"/>
        <p:guide orient="horz" pos="2884"/>
        <p:guide orient="horz" pos="2932"/>
        <p:guide pos="2204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GS66508P!$B$44:$B$48</c:f>
              <c:strCache>
                <c:ptCount val="5"/>
                <c:pt idx="0">
                  <c:v>#1</c:v>
                </c:pt>
                <c:pt idx="1">
                  <c:v>#2</c:v>
                </c:pt>
                <c:pt idx="2">
                  <c:v>#3</c:v>
                </c:pt>
                <c:pt idx="3">
                  <c:v>#4</c:v>
                </c:pt>
                <c:pt idx="4">
                  <c:v>RJC</c:v>
                </c:pt>
              </c:strCache>
            </c:strRef>
          </c:cat>
          <c:val>
            <c:numRef>
              <c:f>GS66508P!$C$44:$C$48</c:f>
              <c:numCache>
                <c:formatCode>0.000</c:formatCode>
                <c:ptCount val="5"/>
                <c:pt idx="0">
                  <c:v>1.4999999999999999E-2</c:v>
                </c:pt>
                <c:pt idx="1">
                  <c:v>0.23</c:v>
                </c:pt>
                <c:pt idx="2">
                  <c:v>0.24</c:v>
                </c:pt>
                <c:pt idx="3">
                  <c:v>1.4999999999999999E-2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AD-40CF-8C51-53B1A4E326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1666520"/>
        <c:axId val="701705552"/>
      </c:barChart>
      <c:catAx>
        <c:axId val="701666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01705552"/>
        <c:crosses val="autoZero"/>
        <c:auto val="1"/>
        <c:lblAlgn val="ctr"/>
        <c:lblOffset val="100"/>
        <c:noMultiLvlLbl val="0"/>
      </c:catAx>
      <c:valAx>
        <c:axId val="701705552"/>
        <c:scaling>
          <c:orientation val="minMax"/>
          <c:max val="0.5"/>
          <c:min val="0"/>
        </c:scaling>
        <c:delete val="0"/>
        <c:axPos val="l"/>
        <c:majorGridlines>
          <c:spPr>
            <a:ln w="0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01666520"/>
        <c:crosses val="autoZero"/>
        <c:crossBetween val="between"/>
        <c:majorUnit val="0.1"/>
        <c:minorUnit val="0.1"/>
      </c:valAx>
      <c:spPr>
        <a:noFill/>
        <a:ln w="12700">
          <a:solidFill>
            <a:schemeClr val="tx1">
              <a:tint val="75000"/>
              <a:shade val="95000"/>
              <a:satMod val="10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2036210318485"/>
          <c:y val="7.2722649599906847E-2"/>
          <c:w val="0.75896076345461683"/>
          <c:h val="0.7151806808068726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GS66508P!$K$106</c:f>
              <c:strCache>
                <c:ptCount val="1"/>
                <c:pt idx="0">
                  <c:v>FEA Transient Thermal Simulation</c:v>
                </c:pt>
              </c:strCache>
            </c:strRef>
          </c:tx>
          <c:spPr>
            <a:ln w="25400"/>
          </c:spPr>
          <c:marker>
            <c:symbol val="none"/>
          </c:marker>
          <c:xVal>
            <c:numRef>
              <c:f>GS66508P!$K$121:$K$209</c:f>
              <c:numCache>
                <c:formatCode>0.00E+00</c:formatCode>
                <c:ptCount val="89"/>
                <c:pt idx="0">
                  <c:v>9.9999999999999995E-7</c:v>
                </c:pt>
                <c:pt idx="1">
                  <c:v>1.5E-6</c:v>
                </c:pt>
                <c:pt idx="2">
                  <c:v>1.9999999999999999E-6</c:v>
                </c:pt>
                <c:pt idx="3">
                  <c:v>2.5000000000000002E-6</c:v>
                </c:pt>
                <c:pt idx="4">
                  <c:v>3.0000000000000001E-6</c:v>
                </c:pt>
                <c:pt idx="5">
                  <c:v>3.4999999999999999E-6</c:v>
                </c:pt>
                <c:pt idx="6">
                  <c:v>3.9999999999999998E-6</c:v>
                </c:pt>
                <c:pt idx="7">
                  <c:v>4.5000000000000001E-6</c:v>
                </c:pt>
                <c:pt idx="8">
                  <c:v>5.0000000000000004E-6</c:v>
                </c:pt>
                <c:pt idx="9">
                  <c:v>5.4999999999999999E-6</c:v>
                </c:pt>
                <c:pt idx="10">
                  <c:v>6.0000000000000002E-6</c:v>
                </c:pt>
                <c:pt idx="11">
                  <c:v>6.4999999999999996E-6</c:v>
                </c:pt>
                <c:pt idx="12">
                  <c:v>6.9999999999999999E-6</c:v>
                </c:pt>
                <c:pt idx="13">
                  <c:v>7.5000000000000002E-6</c:v>
                </c:pt>
                <c:pt idx="14">
                  <c:v>7.9999999999999996E-6</c:v>
                </c:pt>
                <c:pt idx="15">
                  <c:v>8.4999999999999999E-6</c:v>
                </c:pt>
                <c:pt idx="16">
                  <c:v>9.0000000000000002E-6</c:v>
                </c:pt>
                <c:pt idx="17">
                  <c:v>9.5000000000000005E-6</c:v>
                </c:pt>
                <c:pt idx="18">
                  <c:v>1.0000000000000001E-5</c:v>
                </c:pt>
                <c:pt idx="19">
                  <c:v>1.5E-5</c:v>
                </c:pt>
                <c:pt idx="20">
                  <c:v>2.0000000000000002E-5</c:v>
                </c:pt>
                <c:pt idx="21">
                  <c:v>2.5000000000000001E-5</c:v>
                </c:pt>
                <c:pt idx="22">
                  <c:v>3.0000000000000001E-5</c:v>
                </c:pt>
                <c:pt idx="23">
                  <c:v>3.4999999999999997E-5</c:v>
                </c:pt>
                <c:pt idx="24">
                  <c:v>4.0000000000000003E-5</c:v>
                </c:pt>
                <c:pt idx="25">
                  <c:v>4.5000000000000003E-5</c:v>
                </c:pt>
                <c:pt idx="26">
                  <c:v>5.0000000000000002E-5</c:v>
                </c:pt>
                <c:pt idx="27">
                  <c:v>5.5000000000000002E-5</c:v>
                </c:pt>
                <c:pt idx="28">
                  <c:v>6.0000000000000002E-5</c:v>
                </c:pt>
                <c:pt idx="29">
                  <c:v>6.4999999999999994E-5</c:v>
                </c:pt>
                <c:pt idx="30">
                  <c:v>6.9999999999999994E-5</c:v>
                </c:pt>
                <c:pt idx="31">
                  <c:v>7.4999999999999993E-5</c:v>
                </c:pt>
                <c:pt idx="32">
                  <c:v>8.0000000000000007E-5</c:v>
                </c:pt>
                <c:pt idx="33">
                  <c:v>8.5000000000000006E-5</c:v>
                </c:pt>
                <c:pt idx="34">
                  <c:v>9.0000000000000006E-5</c:v>
                </c:pt>
                <c:pt idx="35">
                  <c:v>9.5000000000000005E-5</c:v>
                </c:pt>
                <c:pt idx="36">
                  <c:v>1E-4</c:v>
                </c:pt>
                <c:pt idx="37">
                  <c:v>1.4999999999999999E-4</c:v>
                </c:pt>
                <c:pt idx="38">
                  <c:v>2.0000000000000001E-4</c:v>
                </c:pt>
                <c:pt idx="39">
                  <c:v>2.5000000000000001E-4</c:v>
                </c:pt>
                <c:pt idx="40">
                  <c:v>2.9999999999999997E-4</c:v>
                </c:pt>
                <c:pt idx="41">
                  <c:v>3.5E-4</c:v>
                </c:pt>
                <c:pt idx="42">
                  <c:v>4.0000000000000002E-4</c:v>
                </c:pt>
                <c:pt idx="43">
                  <c:v>4.4999999999999999E-4</c:v>
                </c:pt>
                <c:pt idx="44">
                  <c:v>5.0000000000000001E-4</c:v>
                </c:pt>
                <c:pt idx="45">
                  <c:v>5.5000000000000003E-4</c:v>
                </c:pt>
                <c:pt idx="46">
                  <c:v>5.9999999999999995E-4</c:v>
                </c:pt>
                <c:pt idx="47">
                  <c:v>6.4999999999999997E-4</c:v>
                </c:pt>
                <c:pt idx="48">
                  <c:v>6.9999999999999999E-4</c:v>
                </c:pt>
                <c:pt idx="49">
                  <c:v>7.5000000000000002E-4</c:v>
                </c:pt>
                <c:pt idx="50">
                  <c:v>8.0000000000000004E-4</c:v>
                </c:pt>
                <c:pt idx="51">
                  <c:v>8.4999999999999995E-4</c:v>
                </c:pt>
                <c:pt idx="52">
                  <c:v>8.9999999999999998E-4</c:v>
                </c:pt>
                <c:pt idx="53">
                  <c:v>9.5E-4</c:v>
                </c:pt>
                <c:pt idx="54">
                  <c:v>1E-3</c:v>
                </c:pt>
                <c:pt idx="55">
                  <c:v>2E-3</c:v>
                </c:pt>
                <c:pt idx="56">
                  <c:v>2.5000000000000001E-3</c:v>
                </c:pt>
                <c:pt idx="57">
                  <c:v>3.0000000000000001E-3</c:v>
                </c:pt>
                <c:pt idx="58">
                  <c:v>3.5000000000000001E-3</c:v>
                </c:pt>
                <c:pt idx="59">
                  <c:v>4.0000000000000001E-3</c:v>
                </c:pt>
                <c:pt idx="60">
                  <c:v>4.4999999999999997E-3</c:v>
                </c:pt>
                <c:pt idx="61">
                  <c:v>5.0000000000000001E-3</c:v>
                </c:pt>
                <c:pt idx="62">
                  <c:v>5.4999999999999997E-3</c:v>
                </c:pt>
                <c:pt idx="63">
                  <c:v>6.0000000000000001E-3</c:v>
                </c:pt>
                <c:pt idx="64">
                  <c:v>6.4999999999999997E-3</c:v>
                </c:pt>
                <c:pt idx="65">
                  <c:v>7.0000000000000001E-3</c:v>
                </c:pt>
                <c:pt idx="66">
                  <c:v>7.4999999999999997E-3</c:v>
                </c:pt>
                <c:pt idx="67">
                  <c:v>8.0000000000000002E-3</c:v>
                </c:pt>
                <c:pt idx="68">
                  <c:v>8.5000000000000006E-3</c:v>
                </c:pt>
                <c:pt idx="69">
                  <c:v>8.9999999999999993E-3</c:v>
                </c:pt>
                <c:pt idx="70">
                  <c:v>9.4999999999999998E-3</c:v>
                </c:pt>
                <c:pt idx="71">
                  <c:v>0.01</c:v>
                </c:pt>
                <c:pt idx="72">
                  <c:v>0.02</c:v>
                </c:pt>
                <c:pt idx="73">
                  <c:v>2.5000000000000001E-2</c:v>
                </c:pt>
                <c:pt idx="74">
                  <c:v>0.03</c:v>
                </c:pt>
                <c:pt idx="75">
                  <c:v>3.5000000000000003E-2</c:v>
                </c:pt>
                <c:pt idx="76">
                  <c:v>0.04</c:v>
                </c:pt>
                <c:pt idx="77">
                  <c:v>4.4999999999999998E-2</c:v>
                </c:pt>
                <c:pt idx="78">
                  <c:v>0.05</c:v>
                </c:pt>
                <c:pt idx="79">
                  <c:v>5.5E-2</c:v>
                </c:pt>
                <c:pt idx="80">
                  <c:v>0.06</c:v>
                </c:pt>
                <c:pt idx="81">
                  <c:v>6.5000000000000002E-2</c:v>
                </c:pt>
                <c:pt idx="82">
                  <c:v>7.0000000000000007E-2</c:v>
                </c:pt>
                <c:pt idx="83">
                  <c:v>7.4999999999999997E-2</c:v>
                </c:pt>
                <c:pt idx="84">
                  <c:v>0.08</c:v>
                </c:pt>
                <c:pt idx="85">
                  <c:v>8.5000000000000006E-2</c:v>
                </c:pt>
                <c:pt idx="86">
                  <c:v>0.09</c:v>
                </c:pt>
                <c:pt idx="87">
                  <c:v>9.5000000000000001E-2</c:v>
                </c:pt>
                <c:pt idx="88">
                  <c:v>0.1</c:v>
                </c:pt>
              </c:numCache>
            </c:numRef>
          </c:xVal>
          <c:yVal>
            <c:numRef>
              <c:f>GS66508P!$M$121:$M$209</c:f>
              <c:numCache>
                <c:formatCode>0.0000</c:formatCode>
                <c:ptCount val="89"/>
                <c:pt idx="0">
                  <c:v>8.461538461538463E-3</c:v>
                </c:pt>
                <c:pt idx="1">
                  <c:v>1.0408205128205129E-2</c:v>
                </c:pt>
                <c:pt idx="2">
                  <c:v>1.2471923076923064E-2</c:v>
                </c:pt>
                <c:pt idx="3">
                  <c:v>1.4280384615384598E-2</c:v>
                </c:pt>
                <c:pt idx="4">
                  <c:v>1.5914743589743596E-2</c:v>
                </c:pt>
                <c:pt idx="5">
                  <c:v>1.7422307692307699E-2</c:v>
                </c:pt>
                <c:pt idx="6">
                  <c:v>1.8831794871794854E-2</c:v>
                </c:pt>
                <c:pt idx="7">
                  <c:v>2.0162307692307681E-2</c:v>
                </c:pt>
                <c:pt idx="8">
                  <c:v>2.1426923076923059E-2</c:v>
                </c:pt>
                <c:pt idx="9">
                  <c:v>2.2635128205128224E-2</c:v>
                </c:pt>
                <c:pt idx="10">
                  <c:v>2.3794230769230769E-2</c:v>
                </c:pt>
                <c:pt idx="11">
                  <c:v>2.4909999999999981E-2</c:v>
                </c:pt>
                <c:pt idx="12">
                  <c:v>2.5986923076923053E-2</c:v>
                </c:pt>
                <c:pt idx="13">
                  <c:v>2.7028974358974375E-2</c:v>
                </c:pt>
                <c:pt idx="14">
                  <c:v>2.8039358974358955E-2</c:v>
                </c:pt>
                <c:pt idx="15">
                  <c:v>2.9020769230769225E-2</c:v>
                </c:pt>
                <c:pt idx="16">
                  <c:v>2.9975641025641035E-2</c:v>
                </c:pt>
                <c:pt idx="17">
                  <c:v>3.0906153846153837E-2</c:v>
                </c:pt>
                <c:pt idx="18">
                  <c:v>3.1813974358974373E-2</c:v>
                </c:pt>
                <c:pt idx="19">
                  <c:v>3.8432307692307703E-2</c:v>
                </c:pt>
                <c:pt idx="20">
                  <c:v>4.5515769230769221E-2</c:v>
                </c:pt>
                <c:pt idx="21">
                  <c:v>5.1777435897435907E-2</c:v>
                </c:pt>
                <c:pt idx="22">
                  <c:v>5.7457179487179509E-2</c:v>
                </c:pt>
                <c:pt idx="23">
                  <c:v>6.2697051282051289E-2</c:v>
                </c:pt>
                <c:pt idx="24">
                  <c:v>6.7589487179487165E-2</c:v>
                </c:pt>
                <c:pt idx="25">
                  <c:v>7.2197692307692282E-2</c:v>
                </c:pt>
                <c:pt idx="26">
                  <c:v>7.6567564102564128E-2</c:v>
                </c:pt>
                <c:pt idx="27">
                  <c:v>8.0733333333333338E-2</c:v>
                </c:pt>
                <c:pt idx="28">
                  <c:v>8.4721410256410265E-2</c:v>
                </c:pt>
                <c:pt idx="29">
                  <c:v>8.8552692307692304E-2</c:v>
                </c:pt>
                <c:pt idx="30">
                  <c:v>9.2243974358974398E-2</c:v>
                </c:pt>
                <c:pt idx="31">
                  <c:v>9.580910256410255E-2</c:v>
                </c:pt>
                <c:pt idx="32">
                  <c:v>9.9259615384615363E-2</c:v>
                </c:pt>
                <c:pt idx="33">
                  <c:v>0.1026051282051282</c:v>
                </c:pt>
                <c:pt idx="34">
                  <c:v>0.10585410256410253</c:v>
                </c:pt>
                <c:pt idx="35">
                  <c:v>0.10901371794871796</c:v>
                </c:pt>
                <c:pt idx="36">
                  <c:v>0.11209012820512818</c:v>
                </c:pt>
                <c:pt idx="37">
                  <c:v>0.13343846153846156</c:v>
                </c:pt>
                <c:pt idx="38">
                  <c:v>0.15640576923076921</c:v>
                </c:pt>
                <c:pt idx="39">
                  <c:v>0.1761479487179487</c:v>
                </c:pt>
                <c:pt idx="40">
                  <c:v>0.19355564102564107</c:v>
                </c:pt>
                <c:pt idx="41">
                  <c:v>0.20917923076923081</c:v>
                </c:pt>
                <c:pt idx="42">
                  <c:v>0.22338820512820518</c:v>
                </c:pt>
                <c:pt idx="43">
                  <c:v>0.23644384615384612</c:v>
                </c:pt>
                <c:pt idx="44">
                  <c:v>0.24853679487179484</c:v>
                </c:pt>
                <c:pt idx="45">
                  <c:v>0.25981294871794874</c:v>
                </c:pt>
                <c:pt idx="46">
                  <c:v>0.27038012820512819</c:v>
                </c:pt>
                <c:pt idx="47">
                  <c:v>0.28032192307692311</c:v>
                </c:pt>
                <c:pt idx="48">
                  <c:v>0.28970576923076929</c:v>
                </c:pt>
                <c:pt idx="49">
                  <c:v>0.29858551282051282</c:v>
                </c:pt>
                <c:pt idx="50">
                  <c:v>0.3070055128205128</c:v>
                </c:pt>
                <c:pt idx="51">
                  <c:v>0.31500269230769234</c:v>
                </c:pt>
                <c:pt idx="52">
                  <c:v>0.32260820512820515</c:v>
                </c:pt>
                <c:pt idx="53">
                  <c:v>0.32984884615384613</c:v>
                </c:pt>
                <c:pt idx="54">
                  <c:v>0.33674794871794872</c:v>
                </c:pt>
                <c:pt idx="55">
                  <c:v>0.40516192307692306</c:v>
                </c:pt>
                <c:pt idx="56">
                  <c:v>0.43091615384615384</c:v>
                </c:pt>
                <c:pt idx="57">
                  <c:v>0.44868846153846154</c:v>
                </c:pt>
                <c:pt idx="58">
                  <c:v>0.46106217948717954</c:v>
                </c:pt>
                <c:pt idx="59">
                  <c:v>0.46974653846153852</c:v>
                </c:pt>
                <c:pt idx="60">
                  <c:v>0.47589641025641027</c:v>
                </c:pt>
                <c:pt idx="61">
                  <c:v>0.48029487179487179</c:v>
                </c:pt>
                <c:pt idx="62">
                  <c:v>0.4834767948717949</c:v>
                </c:pt>
                <c:pt idx="63">
                  <c:v>0.4858097435897436</c:v>
                </c:pt>
                <c:pt idx="64">
                  <c:v>0.48754679487179486</c:v>
                </c:pt>
                <c:pt idx="65">
                  <c:v>0.48886179487179487</c:v>
                </c:pt>
                <c:pt idx="66">
                  <c:v>0.48987628205128203</c:v>
                </c:pt>
                <c:pt idx="67">
                  <c:v>0.4906744871794872</c:v>
                </c:pt>
                <c:pt idx="68">
                  <c:v>0.49131602564102567</c:v>
                </c:pt>
                <c:pt idx="69">
                  <c:v>0.49184269230769229</c:v>
                </c:pt>
                <c:pt idx="70">
                  <c:v>0.49228564102564104</c:v>
                </c:pt>
                <c:pt idx="71">
                  <c:v>0.49266512820512826</c:v>
                </c:pt>
                <c:pt idx="72">
                  <c:v>0.49518307692307689</c:v>
                </c:pt>
                <c:pt idx="73">
                  <c:v>0.49656858974358969</c:v>
                </c:pt>
                <c:pt idx="74">
                  <c:v>0.4973833333333334</c:v>
                </c:pt>
                <c:pt idx="75">
                  <c:v>0.49794243589743586</c:v>
                </c:pt>
                <c:pt idx="76">
                  <c:v>0.49834782051282051</c:v>
                </c:pt>
                <c:pt idx="77">
                  <c:v>0.49864461538461541</c:v>
                </c:pt>
                <c:pt idx="78">
                  <c:v>0.49886269230769231</c:v>
                </c:pt>
                <c:pt idx="79">
                  <c:v>0.49902576923076924</c:v>
                </c:pt>
                <c:pt idx="80">
                  <c:v>0.49914500000000001</c:v>
                </c:pt>
                <c:pt idx="81">
                  <c:v>0.49923423076923074</c:v>
                </c:pt>
                <c:pt idx="82">
                  <c:v>0.49930012820512826</c:v>
                </c:pt>
                <c:pt idx="83">
                  <c:v>0.49934846153846152</c:v>
                </c:pt>
                <c:pt idx="84">
                  <c:v>0.49938525641025638</c:v>
                </c:pt>
                <c:pt idx="85">
                  <c:v>0.49941153846153841</c:v>
                </c:pt>
                <c:pt idx="86">
                  <c:v>0.49943294871794874</c:v>
                </c:pt>
                <c:pt idx="87">
                  <c:v>0.49944974358974353</c:v>
                </c:pt>
                <c:pt idx="88">
                  <c:v>0.4994585897435897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5F6-44A8-AFF9-F1B6D5FA0CC1}"/>
            </c:ext>
          </c:extLst>
        </c:ser>
        <c:ser>
          <c:idx val="1"/>
          <c:order val="1"/>
          <c:tx>
            <c:strRef>
              <c:f>GS66508P!$BB$105</c:f>
              <c:strCache>
                <c:ptCount val="1"/>
                <c:pt idx="0">
                  <c:v>SPICE Simulation</c:v>
                </c:pt>
              </c:strCache>
            </c:strRef>
          </c:tx>
          <c:spPr>
            <a:ln w="25400">
              <a:solidFill>
                <a:srgbClr val="C00000"/>
              </a:solidFill>
              <a:prstDash val="sysDash"/>
            </a:ln>
          </c:spPr>
          <c:marker>
            <c:symbol val="none"/>
          </c:marker>
          <c:xVal>
            <c:numRef>
              <c:f>GS66508P!$BB$121:$BB$1187</c:f>
              <c:numCache>
                <c:formatCode>0.00E+00</c:formatCode>
                <c:ptCount val="1067"/>
                <c:pt idx="0">
                  <c:v>1.8288000000000101E-7</c:v>
                </c:pt>
                <c:pt idx="1">
                  <c:v>2.6480000000000301E-7</c:v>
                </c:pt>
                <c:pt idx="2">
                  <c:v>3.64800000000003E-7</c:v>
                </c:pt>
                <c:pt idx="3">
                  <c:v>4.64800000000003E-7</c:v>
                </c:pt>
                <c:pt idx="4">
                  <c:v>5.6480000000000305E-7</c:v>
                </c:pt>
                <c:pt idx="5">
                  <c:v>6.6480000000000304E-7</c:v>
                </c:pt>
                <c:pt idx="6">
                  <c:v>7.6480000000000304E-7</c:v>
                </c:pt>
                <c:pt idx="7">
                  <c:v>8.6480000000000303E-7</c:v>
                </c:pt>
                <c:pt idx="8">
                  <c:v>9.6480000000000303E-7</c:v>
                </c:pt>
                <c:pt idx="9">
                  <c:v>1.0648E-6</c:v>
                </c:pt>
                <c:pt idx="10">
                  <c:v>1.1648000000000001E-6</c:v>
                </c:pt>
                <c:pt idx="11">
                  <c:v>1.2647999999999999E-6</c:v>
                </c:pt>
                <c:pt idx="12">
                  <c:v>1.3648E-6</c:v>
                </c:pt>
                <c:pt idx="13">
                  <c:v>1.4647999999999999E-6</c:v>
                </c:pt>
                <c:pt idx="14">
                  <c:v>1.5648E-6</c:v>
                </c:pt>
                <c:pt idx="15">
                  <c:v>1.6647999999999999E-6</c:v>
                </c:pt>
                <c:pt idx="16">
                  <c:v>1.7648E-6</c:v>
                </c:pt>
                <c:pt idx="17">
                  <c:v>1.8647999999999999E-6</c:v>
                </c:pt>
                <c:pt idx="18">
                  <c:v>1.9647999999999998E-6</c:v>
                </c:pt>
                <c:pt idx="19">
                  <c:v>2.0648000000000001E-6</c:v>
                </c:pt>
                <c:pt idx="20">
                  <c:v>2.1648E-6</c:v>
                </c:pt>
                <c:pt idx="21">
                  <c:v>2.2647999999999999E-6</c:v>
                </c:pt>
                <c:pt idx="22">
                  <c:v>2.3648000000000002E-6</c:v>
                </c:pt>
                <c:pt idx="23">
                  <c:v>2.4648000000000001E-6</c:v>
                </c:pt>
                <c:pt idx="24">
                  <c:v>2.5648E-6</c:v>
                </c:pt>
                <c:pt idx="25">
                  <c:v>2.6647999999999999E-6</c:v>
                </c:pt>
                <c:pt idx="26">
                  <c:v>2.7648000000000002E-6</c:v>
                </c:pt>
                <c:pt idx="27">
                  <c:v>2.8648000000000001E-6</c:v>
                </c:pt>
                <c:pt idx="28">
                  <c:v>2.9648E-6</c:v>
                </c:pt>
                <c:pt idx="29">
                  <c:v>3.0647999999999999E-6</c:v>
                </c:pt>
                <c:pt idx="30">
                  <c:v>3.1648000000000002E-6</c:v>
                </c:pt>
                <c:pt idx="31">
                  <c:v>3.2648000000000001E-6</c:v>
                </c:pt>
                <c:pt idx="32">
                  <c:v>3.3648E-6</c:v>
                </c:pt>
                <c:pt idx="33">
                  <c:v>3.4647999999999998E-6</c:v>
                </c:pt>
                <c:pt idx="34">
                  <c:v>3.5648000000000002E-6</c:v>
                </c:pt>
                <c:pt idx="35">
                  <c:v>3.6648E-6</c:v>
                </c:pt>
                <c:pt idx="36">
                  <c:v>3.7647999999999999E-6</c:v>
                </c:pt>
                <c:pt idx="37">
                  <c:v>3.8647999999999998E-6</c:v>
                </c:pt>
                <c:pt idx="38">
                  <c:v>3.9647999999999997E-6</c:v>
                </c:pt>
                <c:pt idx="39">
                  <c:v>4.0647999999999996E-6</c:v>
                </c:pt>
                <c:pt idx="40">
                  <c:v>4.2648000000000002E-6</c:v>
                </c:pt>
                <c:pt idx="41">
                  <c:v>4.4648E-6</c:v>
                </c:pt>
                <c:pt idx="42">
                  <c:v>4.6647999999999998E-6</c:v>
                </c:pt>
                <c:pt idx="43">
                  <c:v>4.8648000000000004E-6</c:v>
                </c:pt>
                <c:pt idx="44">
                  <c:v>5.0648000000000002E-6</c:v>
                </c:pt>
                <c:pt idx="45">
                  <c:v>5.2648E-6</c:v>
                </c:pt>
                <c:pt idx="46">
                  <c:v>5.4647999999999998E-6</c:v>
                </c:pt>
                <c:pt idx="47">
                  <c:v>5.6648000000000004E-6</c:v>
                </c:pt>
                <c:pt idx="48">
                  <c:v>5.9648E-6</c:v>
                </c:pt>
                <c:pt idx="49">
                  <c:v>6.2647999999999997E-6</c:v>
                </c:pt>
                <c:pt idx="50">
                  <c:v>6.5647999999999901E-6</c:v>
                </c:pt>
                <c:pt idx="51">
                  <c:v>6.8647999999999897E-6</c:v>
                </c:pt>
                <c:pt idx="52">
                  <c:v>7.1647999999999903E-6</c:v>
                </c:pt>
                <c:pt idx="53">
                  <c:v>7.4647999999999899E-6</c:v>
                </c:pt>
                <c:pt idx="54">
                  <c:v>7.8647999999999996E-6</c:v>
                </c:pt>
                <c:pt idx="55">
                  <c:v>8.2647999999999992E-6</c:v>
                </c:pt>
                <c:pt idx="56">
                  <c:v>8.6648000000000005E-6</c:v>
                </c:pt>
                <c:pt idx="57">
                  <c:v>9.0648000000000102E-6</c:v>
                </c:pt>
                <c:pt idx="58">
                  <c:v>9.4648000000000097E-6</c:v>
                </c:pt>
                <c:pt idx="59">
                  <c:v>9.8648000000000093E-6</c:v>
                </c:pt>
                <c:pt idx="60">
                  <c:v>1.02648E-5</c:v>
                </c:pt>
                <c:pt idx="61">
                  <c:v>1.08648E-5</c:v>
                </c:pt>
                <c:pt idx="62">
                  <c:v>1.1464800000000001E-5</c:v>
                </c:pt>
                <c:pt idx="63">
                  <c:v>1.20648E-5</c:v>
                </c:pt>
                <c:pt idx="64">
                  <c:v>1.2664799999999999E-5</c:v>
                </c:pt>
                <c:pt idx="65">
                  <c:v>1.32648E-5</c:v>
                </c:pt>
                <c:pt idx="66">
                  <c:v>1.38648E-5</c:v>
                </c:pt>
                <c:pt idx="67">
                  <c:v>1.4464800000000001E-5</c:v>
                </c:pt>
                <c:pt idx="68">
                  <c:v>1.5407657142857101E-5</c:v>
                </c:pt>
                <c:pt idx="69">
                  <c:v>1.63505142857143E-5</c:v>
                </c:pt>
                <c:pt idx="70">
                  <c:v>1.72933714285714E-5</c:v>
                </c:pt>
                <c:pt idx="71">
                  <c:v>1.8236228571428501E-5</c:v>
                </c:pt>
                <c:pt idx="72">
                  <c:v>1.91790857142857E-5</c:v>
                </c:pt>
                <c:pt idx="73">
                  <c:v>2.01219428571428E-5</c:v>
                </c:pt>
                <c:pt idx="74">
                  <c:v>2.1064799999999999E-5</c:v>
                </c:pt>
                <c:pt idx="75">
                  <c:v>2.2664799999999899E-5</c:v>
                </c:pt>
                <c:pt idx="76">
                  <c:v>2.42647999999999E-5</c:v>
                </c:pt>
                <c:pt idx="77">
                  <c:v>2.5864799999999898E-5</c:v>
                </c:pt>
                <c:pt idx="78">
                  <c:v>2.74647999999999E-5</c:v>
                </c:pt>
                <c:pt idx="79">
                  <c:v>2.9064799999999898E-5</c:v>
                </c:pt>
                <c:pt idx="80">
                  <c:v>3.0664799999999903E-5</c:v>
                </c:pt>
                <c:pt idx="81">
                  <c:v>3.2264799999999902E-5</c:v>
                </c:pt>
                <c:pt idx="82">
                  <c:v>3.57076571428571E-5</c:v>
                </c:pt>
                <c:pt idx="83">
                  <c:v>3.91505142857144E-5</c:v>
                </c:pt>
                <c:pt idx="84">
                  <c:v>4.2593371428571599E-5</c:v>
                </c:pt>
                <c:pt idx="85">
                  <c:v>4.6036228571428797E-5</c:v>
                </c:pt>
                <c:pt idx="86">
                  <c:v>4.9479085714286002E-5</c:v>
                </c:pt>
                <c:pt idx="87">
                  <c:v>5.2921942857143302E-5</c:v>
                </c:pt>
                <c:pt idx="88">
                  <c:v>5.6364800000000501E-5</c:v>
                </c:pt>
                <c:pt idx="89">
                  <c:v>6.2293371428572098E-5</c:v>
                </c:pt>
                <c:pt idx="90">
                  <c:v>6.8221942857143607E-5</c:v>
                </c:pt>
                <c:pt idx="91">
                  <c:v>7.4150514285715197E-5</c:v>
                </c:pt>
                <c:pt idx="92">
                  <c:v>8.00790857142868E-5</c:v>
                </c:pt>
                <c:pt idx="93">
                  <c:v>8.6007657142858404E-5</c:v>
                </c:pt>
                <c:pt idx="94">
                  <c:v>9.1936228571429899E-5</c:v>
                </c:pt>
                <c:pt idx="95">
                  <c:v>9.7864800000001503E-5</c:v>
                </c:pt>
                <c:pt idx="96">
                  <c:v>9.7964800000001505E-5</c:v>
                </c:pt>
                <c:pt idx="97">
                  <c:v>1.0755051428571599E-4</c:v>
                </c:pt>
                <c:pt idx="98">
                  <c:v>1.1713622857143E-4</c:v>
                </c:pt>
                <c:pt idx="99">
                  <c:v>1.26721942857145E-4</c:v>
                </c:pt>
                <c:pt idx="100">
                  <c:v>1.3630765714285899E-4</c:v>
                </c:pt>
                <c:pt idx="101">
                  <c:v>1.4589337142857401E-4</c:v>
                </c:pt>
                <c:pt idx="102">
                  <c:v>1.55479085714288E-4</c:v>
                </c:pt>
                <c:pt idx="103">
                  <c:v>1.6506480000000299E-4</c:v>
                </c:pt>
                <c:pt idx="104">
                  <c:v>1.70093371428574E-4</c:v>
                </c:pt>
                <c:pt idx="105">
                  <c:v>1.7512194285714599E-4</c:v>
                </c:pt>
                <c:pt idx="106">
                  <c:v>1.80150514285717E-4</c:v>
                </c:pt>
                <c:pt idx="107">
                  <c:v>1.8517908571428899E-4</c:v>
                </c:pt>
                <c:pt idx="108">
                  <c:v>1.9020765714286E-4</c:v>
                </c:pt>
                <c:pt idx="109">
                  <c:v>1.9523622857143199E-4</c:v>
                </c:pt>
                <c:pt idx="110">
                  <c:v>2.0026480000000401E-4</c:v>
                </c:pt>
                <c:pt idx="111">
                  <c:v>2.0036480000000401E-4</c:v>
                </c:pt>
                <c:pt idx="112">
                  <c:v>2.1497908571429001E-4</c:v>
                </c:pt>
                <c:pt idx="113">
                  <c:v>2.2959337142857599E-4</c:v>
                </c:pt>
                <c:pt idx="114">
                  <c:v>2.4420765714286202E-4</c:v>
                </c:pt>
                <c:pt idx="115">
                  <c:v>2.58821942857148E-4</c:v>
                </c:pt>
                <c:pt idx="116">
                  <c:v>2.7343622857143403E-4</c:v>
                </c:pt>
                <c:pt idx="117">
                  <c:v>2.8805051428572E-4</c:v>
                </c:pt>
                <c:pt idx="118">
                  <c:v>3.0266480000000598E-4</c:v>
                </c:pt>
                <c:pt idx="119">
                  <c:v>3.0276480000000598E-4</c:v>
                </c:pt>
                <c:pt idx="120">
                  <c:v>3.1737908571429201E-4</c:v>
                </c:pt>
                <c:pt idx="121">
                  <c:v>3.3199337142857799E-4</c:v>
                </c:pt>
                <c:pt idx="122">
                  <c:v>3.4660765714286402E-4</c:v>
                </c:pt>
                <c:pt idx="123">
                  <c:v>3.6122194285715E-4</c:v>
                </c:pt>
                <c:pt idx="124">
                  <c:v>3.7583622857143597E-4</c:v>
                </c:pt>
                <c:pt idx="125">
                  <c:v>3.9045051428572298E-4</c:v>
                </c:pt>
                <c:pt idx="126">
                  <c:v>4.0506480000000901E-4</c:v>
                </c:pt>
                <c:pt idx="127">
                  <c:v>4.0516480000000901E-4</c:v>
                </c:pt>
                <c:pt idx="128">
                  <c:v>4.1977908571429298E-4</c:v>
                </c:pt>
                <c:pt idx="129">
                  <c:v>4.3439337142857798E-4</c:v>
                </c:pt>
                <c:pt idx="130">
                  <c:v>4.4900765714286201E-4</c:v>
                </c:pt>
                <c:pt idx="131">
                  <c:v>4.6362194285714701E-4</c:v>
                </c:pt>
                <c:pt idx="132">
                  <c:v>4.7823622857143201E-4</c:v>
                </c:pt>
                <c:pt idx="133">
                  <c:v>4.9285051428571598E-4</c:v>
                </c:pt>
                <c:pt idx="134">
                  <c:v>5.0746480000000104E-4</c:v>
                </c:pt>
                <c:pt idx="135">
                  <c:v>5.0756480000000099E-4</c:v>
                </c:pt>
                <c:pt idx="136">
                  <c:v>5.2217908571427899E-4</c:v>
                </c:pt>
                <c:pt idx="137">
                  <c:v>5.36793371428557E-4</c:v>
                </c:pt>
                <c:pt idx="138">
                  <c:v>5.5140765714283501E-4</c:v>
                </c:pt>
                <c:pt idx="139">
                  <c:v>5.6602194285711302E-4</c:v>
                </c:pt>
                <c:pt idx="140">
                  <c:v>5.8063622857139102E-4</c:v>
                </c:pt>
                <c:pt idx="141">
                  <c:v>5.9525051428567001E-4</c:v>
                </c:pt>
                <c:pt idx="142">
                  <c:v>6.0986479999994801E-4</c:v>
                </c:pt>
                <c:pt idx="143">
                  <c:v>6.0996479999994796E-4</c:v>
                </c:pt>
                <c:pt idx="144">
                  <c:v>6.2457908571422597E-4</c:v>
                </c:pt>
                <c:pt idx="145">
                  <c:v>6.3919337142850398E-4</c:v>
                </c:pt>
                <c:pt idx="146">
                  <c:v>6.5380765714278199E-4</c:v>
                </c:pt>
                <c:pt idx="147">
                  <c:v>6.6842194285705999E-4</c:v>
                </c:pt>
                <c:pt idx="148">
                  <c:v>6.83036228571338E-4</c:v>
                </c:pt>
                <c:pt idx="149">
                  <c:v>6.9765051428561699E-4</c:v>
                </c:pt>
                <c:pt idx="150">
                  <c:v>7.1226479999989499E-4</c:v>
                </c:pt>
                <c:pt idx="151">
                  <c:v>7.1236479999989505E-4</c:v>
                </c:pt>
                <c:pt idx="152">
                  <c:v>7.2697908571417295E-4</c:v>
                </c:pt>
                <c:pt idx="153">
                  <c:v>7.4159337142845096E-4</c:v>
                </c:pt>
                <c:pt idx="154">
                  <c:v>7.5620765714272896E-4</c:v>
                </c:pt>
                <c:pt idx="155">
                  <c:v>7.7082194285700697E-4</c:v>
                </c:pt>
                <c:pt idx="156">
                  <c:v>7.8543622857128498E-4</c:v>
                </c:pt>
                <c:pt idx="157">
                  <c:v>8.0005051428556396E-4</c:v>
                </c:pt>
                <c:pt idx="158">
                  <c:v>8.1466479999984197E-4</c:v>
                </c:pt>
                <c:pt idx="159">
                  <c:v>8.1476479999984203E-4</c:v>
                </c:pt>
                <c:pt idx="160">
                  <c:v>8.2937908571412004E-4</c:v>
                </c:pt>
                <c:pt idx="161">
                  <c:v>8.4399337142839804E-4</c:v>
                </c:pt>
                <c:pt idx="162">
                  <c:v>8.5860765714267605E-4</c:v>
                </c:pt>
                <c:pt idx="163">
                  <c:v>8.7322194285695395E-4</c:v>
                </c:pt>
                <c:pt idx="164">
                  <c:v>8.8783622857123196E-4</c:v>
                </c:pt>
                <c:pt idx="165">
                  <c:v>9.0245051428550997E-4</c:v>
                </c:pt>
                <c:pt idx="166">
                  <c:v>9.1706479999978895E-4</c:v>
                </c:pt>
                <c:pt idx="167">
                  <c:v>9.1716479999978901E-4</c:v>
                </c:pt>
                <c:pt idx="168">
                  <c:v>1.0195647999997799E-3</c:v>
                </c:pt>
                <c:pt idx="169">
                  <c:v>1.1219647999998401E-3</c:v>
                </c:pt>
                <c:pt idx="170">
                  <c:v>1.22436479999989E-3</c:v>
                </c:pt>
                <c:pt idx="171">
                  <c:v>1.32676479999995E-3</c:v>
                </c:pt>
                <c:pt idx="172">
                  <c:v>1.4291648000000099E-3</c:v>
                </c:pt>
                <c:pt idx="173">
                  <c:v>1.5315648000000699E-3</c:v>
                </c:pt>
                <c:pt idx="174">
                  <c:v>1.6339648000001301E-3</c:v>
                </c:pt>
                <c:pt idx="175">
                  <c:v>1.73636480000018E-3</c:v>
                </c:pt>
                <c:pt idx="176">
                  <c:v>1.83876480000024E-3</c:v>
                </c:pt>
                <c:pt idx="177">
                  <c:v>1.9411648000002999E-3</c:v>
                </c:pt>
                <c:pt idx="178">
                  <c:v>2.0435648000001602E-3</c:v>
                </c:pt>
                <c:pt idx="179">
                  <c:v>2.1459648E-3</c:v>
                </c:pt>
                <c:pt idx="180">
                  <c:v>2.2483647999998299E-3</c:v>
                </c:pt>
                <c:pt idx="181">
                  <c:v>2.3507647999996698E-3</c:v>
                </c:pt>
                <c:pt idx="182">
                  <c:v>2.4531647999995101E-3</c:v>
                </c:pt>
                <c:pt idx="183">
                  <c:v>2.55556479999934E-3</c:v>
                </c:pt>
                <c:pt idx="184">
                  <c:v>2.6579647999991798E-3</c:v>
                </c:pt>
                <c:pt idx="185">
                  <c:v>2.7603647999990101E-3</c:v>
                </c:pt>
                <c:pt idx="186">
                  <c:v>2.86276479999885E-3</c:v>
                </c:pt>
                <c:pt idx="187">
                  <c:v>2.9651647999986899E-3</c:v>
                </c:pt>
                <c:pt idx="188">
                  <c:v>3.0675647999985202E-3</c:v>
                </c:pt>
                <c:pt idx="189">
                  <c:v>3.16996479999836E-3</c:v>
                </c:pt>
                <c:pt idx="190">
                  <c:v>3.2723647999981899E-3</c:v>
                </c:pt>
                <c:pt idx="191">
                  <c:v>3.3747647999980302E-3</c:v>
                </c:pt>
                <c:pt idx="192">
                  <c:v>3.4771647999978701E-3</c:v>
                </c:pt>
                <c:pt idx="193">
                  <c:v>3.5795647999977E-3</c:v>
                </c:pt>
                <c:pt idx="194">
                  <c:v>3.6819647999975398E-3</c:v>
                </c:pt>
                <c:pt idx="195">
                  <c:v>3.7843647999973701E-3</c:v>
                </c:pt>
                <c:pt idx="196">
                  <c:v>3.88676479999721E-3</c:v>
                </c:pt>
                <c:pt idx="197">
                  <c:v>3.9891647999973998E-3</c:v>
                </c:pt>
                <c:pt idx="198">
                  <c:v>4.0915647999976799E-3</c:v>
                </c:pt>
                <c:pt idx="199">
                  <c:v>4.1939647999979703E-3</c:v>
                </c:pt>
                <c:pt idx="200">
                  <c:v>4.2963647999982504E-3</c:v>
                </c:pt>
                <c:pt idx="201">
                  <c:v>4.3987647999985304E-3</c:v>
                </c:pt>
                <c:pt idx="202">
                  <c:v>4.5011647999988096E-3</c:v>
                </c:pt>
                <c:pt idx="203">
                  <c:v>4.6035647999990896E-3</c:v>
                </c:pt>
                <c:pt idx="204">
                  <c:v>4.7059647999993697E-3</c:v>
                </c:pt>
                <c:pt idx="205">
                  <c:v>4.8083647999996497E-3</c:v>
                </c:pt>
                <c:pt idx="206">
                  <c:v>4.9107647999999298E-3</c:v>
                </c:pt>
                <c:pt idx="207">
                  <c:v>5.0131648000002098E-3</c:v>
                </c:pt>
                <c:pt idx="208">
                  <c:v>5.1155648000004899E-3</c:v>
                </c:pt>
                <c:pt idx="209">
                  <c:v>5.2179648000007699E-3</c:v>
                </c:pt>
                <c:pt idx="210">
                  <c:v>5.3203648000010499E-3</c:v>
                </c:pt>
                <c:pt idx="211">
                  <c:v>5.42276480000133E-3</c:v>
                </c:pt>
                <c:pt idx="212">
                  <c:v>5.52516480000161E-3</c:v>
                </c:pt>
                <c:pt idx="213">
                  <c:v>5.6275648000018901E-3</c:v>
                </c:pt>
                <c:pt idx="214">
                  <c:v>5.7299648000021701E-3</c:v>
                </c:pt>
                <c:pt idx="215">
                  <c:v>5.8323648000024502E-3</c:v>
                </c:pt>
                <c:pt idx="216">
                  <c:v>5.9347648000027302E-3</c:v>
                </c:pt>
                <c:pt idx="217">
                  <c:v>6.0371648000030103E-3</c:v>
                </c:pt>
                <c:pt idx="218">
                  <c:v>6.1395648000032903E-3</c:v>
                </c:pt>
                <c:pt idx="219">
                  <c:v>6.2419648000035704E-3</c:v>
                </c:pt>
                <c:pt idx="220">
                  <c:v>6.3443648000038504E-3</c:v>
                </c:pt>
                <c:pt idx="221">
                  <c:v>6.4467648000041296E-3</c:v>
                </c:pt>
                <c:pt idx="222">
                  <c:v>6.5491648000044096E-3</c:v>
                </c:pt>
                <c:pt idx="223">
                  <c:v>6.6515648000046897E-3</c:v>
                </c:pt>
                <c:pt idx="224">
                  <c:v>6.7539648000049697E-3</c:v>
                </c:pt>
                <c:pt idx="225">
                  <c:v>6.8563648000052498E-3</c:v>
                </c:pt>
                <c:pt idx="226">
                  <c:v>6.9587648000055298E-3</c:v>
                </c:pt>
                <c:pt idx="227">
                  <c:v>7.0611648000058098E-3</c:v>
                </c:pt>
                <c:pt idx="228">
                  <c:v>7.1635648000060899E-3</c:v>
                </c:pt>
                <c:pt idx="229">
                  <c:v>7.2659648000063699E-3</c:v>
                </c:pt>
                <c:pt idx="230">
                  <c:v>7.36836480000665E-3</c:v>
                </c:pt>
                <c:pt idx="231">
                  <c:v>7.47076480000693E-3</c:v>
                </c:pt>
                <c:pt idx="232">
                  <c:v>7.5731648000072101E-3</c:v>
                </c:pt>
                <c:pt idx="233">
                  <c:v>7.6755648000074901E-3</c:v>
                </c:pt>
                <c:pt idx="234">
                  <c:v>7.7779648000077702E-3</c:v>
                </c:pt>
                <c:pt idx="235">
                  <c:v>7.8803648000074604E-3</c:v>
                </c:pt>
                <c:pt idx="236">
                  <c:v>7.9827648000068505E-3</c:v>
                </c:pt>
                <c:pt idx="237">
                  <c:v>8.0851648000062407E-3</c:v>
                </c:pt>
                <c:pt idx="238">
                  <c:v>8.1875648000056308E-3</c:v>
                </c:pt>
                <c:pt idx="239">
                  <c:v>8.2899648000050296E-3</c:v>
                </c:pt>
                <c:pt idx="240">
                  <c:v>8.3923648000044197E-3</c:v>
                </c:pt>
                <c:pt idx="241">
                  <c:v>8.4947648000038099E-3</c:v>
                </c:pt>
                <c:pt idx="242">
                  <c:v>8.5971648000032E-3</c:v>
                </c:pt>
                <c:pt idx="243">
                  <c:v>8.6995648000025901E-3</c:v>
                </c:pt>
                <c:pt idx="244">
                  <c:v>8.8019648000019803E-3</c:v>
                </c:pt>
                <c:pt idx="245">
                  <c:v>8.9043648000013808E-3</c:v>
                </c:pt>
                <c:pt idx="246">
                  <c:v>9.0067648000007692E-3</c:v>
                </c:pt>
                <c:pt idx="247">
                  <c:v>9.1091648000001593E-3</c:v>
                </c:pt>
                <c:pt idx="248">
                  <c:v>9.2115647999995495E-3</c:v>
                </c:pt>
                <c:pt idx="249">
                  <c:v>9.3139647999989396E-3</c:v>
                </c:pt>
                <c:pt idx="250">
                  <c:v>9.4163647999983401E-3</c:v>
                </c:pt>
                <c:pt idx="251">
                  <c:v>9.5187647999977303E-3</c:v>
                </c:pt>
                <c:pt idx="252">
                  <c:v>9.6211647999971204E-3</c:v>
                </c:pt>
                <c:pt idx="253">
                  <c:v>9.7235647999965105E-3</c:v>
                </c:pt>
                <c:pt idx="254">
                  <c:v>9.8259647999959007E-3</c:v>
                </c:pt>
                <c:pt idx="255">
                  <c:v>9.9283647999952995E-3</c:v>
                </c:pt>
                <c:pt idx="256">
                  <c:v>1.0030764799994599E-2</c:v>
                </c:pt>
                <c:pt idx="257">
                  <c:v>1.0133164799994E-2</c:v>
                </c:pt>
                <c:pt idx="258">
                  <c:v>1.02355647999934E-2</c:v>
                </c:pt>
                <c:pt idx="259">
                  <c:v>1.0337964799992799E-2</c:v>
                </c:pt>
                <c:pt idx="260">
                  <c:v>1.04403647999922E-2</c:v>
                </c:pt>
                <c:pt idx="261">
                  <c:v>1.05427647999916E-2</c:v>
                </c:pt>
                <c:pt idx="262">
                  <c:v>1.0645164799990999E-2</c:v>
                </c:pt>
                <c:pt idx="263">
                  <c:v>1.07475647999904E-2</c:v>
                </c:pt>
                <c:pt idx="264">
                  <c:v>1.08499647999898E-2</c:v>
                </c:pt>
                <c:pt idx="265">
                  <c:v>1.0952364799989201E-2</c:v>
                </c:pt>
                <c:pt idx="266">
                  <c:v>1.10547647999886E-2</c:v>
                </c:pt>
                <c:pt idx="267">
                  <c:v>1.1157164799988E-2</c:v>
                </c:pt>
                <c:pt idx="268">
                  <c:v>1.12595647999873E-2</c:v>
                </c:pt>
                <c:pt idx="269">
                  <c:v>1.1361964799986701E-2</c:v>
                </c:pt>
                <c:pt idx="270">
                  <c:v>1.1464364799986099E-2</c:v>
                </c:pt>
                <c:pt idx="271">
                  <c:v>1.15667647999855E-2</c:v>
                </c:pt>
                <c:pt idx="272">
                  <c:v>1.16691647999849E-2</c:v>
                </c:pt>
                <c:pt idx="273">
                  <c:v>1.1771564799984299E-2</c:v>
                </c:pt>
                <c:pt idx="274">
                  <c:v>1.18739647999837E-2</c:v>
                </c:pt>
                <c:pt idx="275">
                  <c:v>1.19763647999831E-2</c:v>
                </c:pt>
                <c:pt idx="276">
                  <c:v>1.2078764799982499E-2</c:v>
                </c:pt>
                <c:pt idx="277">
                  <c:v>1.21811647999819E-2</c:v>
                </c:pt>
                <c:pt idx="278">
                  <c:v>1.22835647999813E-2</c:v>
                </c:pt>
                <c:pt idx="279">
                  <c:v>1.2385964799980701E-2</c:v>
                </c:pt>
                <c:pt idx="280">
                  <c:v>1.24883647999801E-2</c:v>
                </c:pt>
                <c:pt idx="281">
                  <c:v>1.25907647999794E-2</c:v>
                </c:pt>
                <c:pt idx="282">
                  <c:v>1.26931647999788E-2</c:v>
                </c:pt>
                <c:pt idx="283">
                  <c:v>1.2795564799978201E-2</c:v>
                </c:pt>
                <c:pt idx="284">
                  <c:v>1.2897964799977599E-2</c:v>
                </c:pt>
                <c:pt idx="285">
                  <c:v>1.3000364799977E-2</c:v>
                </c:pt>
                <c:pt idx="286">
                  <c:v>1.31027647999764E-2</c:v>
                </c:pt>
                <c:pt idx="287">
                  <c:v>1.3205164799975799E-2</c:v>
                </c:pt>
                <c:pt idx="288">
                  <c:v>1.33075647999752E-2</c:v>
                </c:pt>
                <c:pt idx="289">
                  <c:v>1.34099647999746E-2</c:v>
                </c:pt>
                <c:pt idx="290">
                  <c:v>1.3512364799973999E-2</c:v>
                </c:pt>
                <c:pt idx="291">
                  <c:v>1.36147647999734E-2</c:v>
                </c:pt>
                <c:pt idx="292">
                  <c:v>1.37171647999728E-2</c:v>
                </c:pt>
                <c:pt idx="293">
                  <c:v>1.38195647999721E-2</c:v>
                </c:pt>
                <c:pt idx="294">
                  <c:v>1.3921964799971501E-2</c:v>
                </c:pt>
                <c:pt idx="295">
                  <c:v>1.40243647999709E-2</c:v>
                </c:pt>
                <c:pt idx="296">
                  <c:v>1.41267647999703E-2</c:v>
                </c:pt>
                <c:pt idx="297">
                  <c:v>1.4229164799969701E-2</c:v>
                </c:pt>
                <c:pt idx="298">
                  <c:v>1.4331564799969099E-2</c:v>
                </c:pt>
                <c:pt idx="299">
                  <c:v>1.44339647999685E-2</c:v>
                </c:pt>
                <c:pt idx="300">
                  <c:v>1.45363647999679E-2</c:v>
                </c:pt>
                <c:pt idx="301">
                  <c:v>1.4638764799967299E-2</c:v>
                </c:pt>
                <c:pt idx="302">
                  <c:v>1.47411647999667E-2</c:v>
                </c:pt>
                <c:pt idx="303">
                  <c:v>1.48435647999661E-2</c:v>
                </c:pt>
                <c:pt idx="304">
                  <c:v>1.4945964799965499E-2</c:v>
                </c:pt>
                <c:pt idx="305">
                  <c:v>1.5048364799964801E-2</c:v>
                </c:pt>
                <c:pt idx="306">
                  <c:v>1.51507647999642E-2</c:v>
                </c:pt>
                <c:pt idx="307">
                  <c:v>1.52531647999636E-2</c:v>
                </c:pt>
                <c:pt idx="308">
                  <c:v>1.5355564799963001E-2</c:v>
                </c:pt>
                <c:pt idx="309">
                  <c:v>1.54579647999624E-2</c:v>
                </c:pt>
                <c:pt idx="310">
                  <c:v>1.55603647999618E-2</c:v>
                </c:pt>
                <c:pt idx="311">
                  <c:v>1.5662764799961201E-2</c:v>
                </c:pt>
                <c:pt idx="312">
                  <c:v>1.5765164799960599E-2</c:v>
                </c:pt>
                <c:pt idx="313">
                  <c:v>1.5867564799960002E-2</c:v>
                </c:pt>
                <c:pt idx="314">
                  <c:v>1.59699647999594E-2</c:v>
                </c:pt>
                <c:pt idx="315">
                  <c:v>1.6072364799958799E-2</c:v>
                </c:pt>
                <c:pt idx="316">
                  <c:v>1.6174764799958202E-2</c:v>
                </c:pt>
                <c:pt idx="317">
                  <c:v>1.62771647999576E-2</c:v>
                </c:pt>
                <c:pt idx="318">
                  <c:v>1.6379564799956899E-2</c:v>
                </c:pt>
                <c:pt idx="319">
                  <c:v>1.6481964799956301E-2</c:v>
                </c:pt>
                <c:pt idx="320">
                  <c:v>1.65843647999557E-2</c:v>
                </c:pt>
                <c:pt idx="321">
                  <c:v>1.6686764799955098E-2</c:v>
                </c:pt>
                <c:pt idx="322">
                  <c:v>1.6789164799954501E-2</c:v>
                </c:pt>
                <c:pt idx="323">
                  <c:v>1.68915647999539E-2</c:v>
                </c:pt>
                <c:pt idx="324">
                  <c:v>1.6993964799953298E-2</c:v>
                </c:pt>
                <c:pt idx="325">
                  <c:v>1.7096364799952701E-2</c:v>
                </c:pt>
                <c:pt idx="326">
                  <c:v>1.7198764799952099E-2</c:v>
                </c:pt>
                <c:pt idx="327">
                  <c:v>1.7301164799951502E-2</c:v>
                </c:pt>
                <c:pt idx="328">
                  <c:v>1.74035647999509E-2</c:v>
                </c:pt>
                <c:pt idx="329">
                  <c:v>1.7505964799950299E-2</c:v>
                </c:pt>
                <c:pt idx="330">
                  <c:v>1.7608364799949601E-2</c:v>
                </c:pt>
                <c:pt idx="331">
                  <c:v>1.7710764799949E-2</c:v>
                </c:pt>
                <c:pt idx="332">
                  <c:v>1.7813164799948399E-2</c:v>
                </c:pt>
                <c:pt idx="333">
                  <c:v>1.7915564799947801E-2</c:v>
                </c:pt>
                <c:pt idx="334">
                  <c:v>1.80179647999472E-2</c:v>
                </c:pt>
                <c:pt idx="335">
                  <c:v>1.8120364799946598E-2</c:v>
                </c:pt>
                <c:pt idx="336">
                  <c:v>1.8222764799946001E-2</c:v>
                </c:pt>
                <c:pt idx="337">
                  <c:v>1.83251647999454E-2</c:v>
                </c:pt>
                <c:pt idx="338">
                  <c:v>1.8427564799944798E-2</c:v>
                </c:pt>
                <c:pt idx="339">
                  <c:v>1.8529964799944201E-2</c:v>
                </c:pt>
                <c:pt idx="340">
                  <c:v>1.8632364799943599E-2</c:v>
                </c:pt>
                <c:pt idx="341">
                  <c:v>1.8734764799943002E-2</c:v>
                </c:pt>
                <c:pt idx="342">
                  <c:v>1.88371647999423E-2</c:v>
                </c:pt>
                <c:pt idx="343">
                  <c:v>1.8939564799941699E-2</c:v>
                </c:pt>
                <c:pt idx="344">
                  <c:v>1.9041964799941101E-2</c:v>
                </c:pt>
                <c:pt idx="345">
                  <c:v>1.91443647999405E-2</c:v>
                </c:pt>
                <c:pt idx="346">
                  <c:v>1.9246764799939899E-2</c:v>
                </c:pt>
                <c:pt idx="347">
                  <c:v>1.9349164799939301E-2</c:v>
                </c:pt>
                <c:pt idx="348">
                  <c:v>1.94515647999387E-2</c:v>
                </c:pt>
                <c:pt idx="349">
                  <c:v>1.9553964799938098E-2</c:v>
                </c:pt>
                <c:pt idx="350">
                  <c:v>1.9656364799937501E-2</c:v>
                </c:pt>
                <c:pt idx="351">
                  <c:v>1.97587647999369E-2</c:v>
                </c:pt>
                <c:pt idx="352">
                  <c:v>1.9861164799936298E-2</c:v>
                </c:pt>
                <c:pt idx="353">
                  <c:v>1.9963564799935701E-2</c:v>
                </c:pt>
                <c:pt idx="354">
                  <c:v>1.9999964799935401E-2</c:v>
                </c:pt>
                <c:pt idx="355">
                  <c:v>0.02</c:v>
                </c:pt>
              </c:numCache>
            </c:numRef>
          </c:xVal>
          <c:yVal>
            <c:numRef>
              <c:f>GS66508P!$BD$121:$BD$1187</c:f>
              <c:numCache>
                <c:formatCode>0.0000</c:formatCode>
                <c:ptCount val="1067"/>
                <c:pt idx="0">
                  <c:v>9.8743589743590992E-4</c:v>
                </c:pt>
                <c:pt idx="1">
                  <c:v>1.902307692307686E-3</c:v>
                </c:pt>
                <c:pt idx="2">
                  <c:v>2.9484615384615534E-3</c:v>
                </c:pt>
                <c:pt idx="3">
                  <c:v>3.9167948717948936E-3</c:v>
                </c:pt>
                <c:pt idx="4">
                  <c:v>4.8105128205128047E-3</c:v>
                </c:pt>
                <c:pt idx="5">
                  <c:v>5.6361538461538645E-3</c:v>
                </c:pt>
                <c:pt idx="6">
                  <c:v>6.3996153846153777E-3</c:v>
                </c:pt>
                <c:pt idx="7">
                  <c:v>7.1064102564102737E-3</c:v>
                </c:pt>
                <c:pt idx="8">
                  <c:v>7.7615384615384551E-3</c:v>
                </c:pt>
                <c:pt idx="9">
                  <c:v>8.3697435897436053E-3</c:v>
                </c:pt>
                <c:pt idx="10">
                  <c:v>8.9348717948717783E-3</c:v>
                </c:pt>
                <c:pt idx="11">
                  <c:v>9.4608974358974546E-3</c:v>
                </c:pt>
                <c:pt idx="12">
                  <c:v>9.9512820512820434E-3</c:v>
                </c:pt>
                <c:pt idx="13">
                  <c:v>1.0408974358974378E-2</c:v>
                </c:pt>
                <c:pt idx="14">
                  <c:v>1.0837179487179509E-2</c:v>
                </c:pt>
                <c:pt idx="15">
                  <c:v>1.1238205128205135E-2</c:v>
                </c:pt>
                <c:pt idx="16">
                  <c:v>1.1614615384615399E-2</c:v>
                </c:pt>
                <c:pt idx="17">
                  <c:v>1.1968461538461548E-2</c:v>
                </c:pt>
                <c:pt idx="18">
                  <c:v>1.2301794871794879E-2</c:v>
                </c:pt>
                <c:pt idx="19">
                  <c:v>1.261641025641024E-2</c:v>
                </c:pt>
                <c:pt idx="20">
                  <c:v>1.2913974358974373E-2</c:v>
                </c:pt>
                <c:pt idx="21">
                  <c:v>1.3196025641025635E-2</c:v>
                </c:pt>
                <c:pt idx="22">
                  <c:v>1.3463846153846167E-2</c:v>
                </c:pt>
                <c:pt idx="23">
                  <c:v>1.3718717948717969E-2</c:v>
                </c:pt>
                <c:pt idx="24">
                  <c:v>1.3961666666666645E-2</c:v>
                </c:pt>
                <c:pt idx="25">
                  <c:v>1.4193974358974378E-2</c:v>
                </c:pt>
                <c:pt idx="26">
                  <c:v>1.4416410256410236E-2</c:v>
                </c:pt>
                <c:pt idx="27">
                  <c:v>1.4629871794871799E-2</c:v>
                </c:pt>
                <c:pt idx="28">
                  <c:v>1.4835128205128183E-2</c:v>
                </c:pt>
                <c:pt idx="29">
                  <c:v>1.5033076923076923E-2</c:v>
                </c:pt>
                <c:pt idx="30">
                  <c:v>1.5224102564102573E-2</c:v>
                </c:pt>
                <c:pt idx="31">
                  <c:v>1.5408846153846138E-2</c:v>
                </c:pt>
                <c:pt idx="32">
                  <c:v>1.5587948717948708E-2</c:v>
                </c:pt>
                <c:pt idx="33">
                  <c:v>1.5761923076923087E-2</c:v>
                </c:pt>
                <c:pt idx="34">
                  <c:v>1.593128205128207E-2</c:v>
                </c:pt>
                <c:pt idx="35">
                  <c:v>1.6096153846153864E-2</c:v>
                </c:pt>
                <c:pt idx="36">
                  <c:v>1.6257179487179467E-2</c:v>
                </c:pt>
                <c:pt idx="37">
                  <c:v>1.6414615384615371E-2</c:v>
                </c:pt>
                <c:pt idx="38">
                  <c:v>1.6568717948717931E-2</c:v>
                </c:pt>
                <c:pt idx="39">
                  <c:v>1.6719871794871794E-2</c:v>
                </c:pt>
                <c:pt idx="40">
                  <c:v>1.7014102564102584E-2</c:v>
                </c:pt>
                <c:pt idx="41">
                  <c:v>1.7299102564102543E-2</c:v>
                </c:pt>
                <c:pt idx="42">
                  <c:v>1.7576666666666661E-2</c:v>
                </c:pt>
                <c:pt idx="43">
                  <c:v>1.7847564102564089E-2</c:v>
                </c:pt>
                <c:pt idx="44">
                  <c:v>1.8113205128205124E-2</c:v>
                </c:pt>
                <c:pt idx="45">
                  <c:v>1.8374358974358965E-2</c:v>
                </c:pt>
                <c:pt idx="46">
                  <c:v>1.8631794871794866E-2</c:v>
                </c:pt>
                <c:pt idx="47">
                  <c:v>1.8885897435897421E-2</c:v>
                </c:pt>
                <c:pt idx="48">
                  <c:v>1.9262179487179482E-2</c:v>
                </c:pt>
                <c:pt idx="49">
                  <c:v>1.9633846153846151E-2</c:v>
                </c:pt>
                <c:pt idx="50">
                  <c:v>2.0001666666666678E-2</c:v>
                </c:pt>
                <c:pt idx="51">
                  <c:v>2.0366410256410259E-2</c:v>
                </c:pt>
                <c:pt idx="52">
                  <c:v>2.0728974358974347E-2</c:v>
                </c:pt>
                <c:pt idx="53">
                  <c:v>2.1089487179487183E-2</c:v>
                </c:pt>
                <c:pt idx="54">
                  <c:v>2.156717948717949E-2</c:v>
                </c:pt>
                <c:pt idx="55">
                  <c:v>2.2043205128205148E-2</c:v>
                </c:pt>
                <c:pt idx="56">
                  <c:v>2.2517692307692308E-2</c:v>
                </c:pt>
                <c:pt idx="57">
                  <c:v>2.2990512820512822E-2</c:v>
                </c:pt>
                <c:pt idx="58">
                  <c:v>2.3461794871794887E-2</c:v>
                </c:pt>
                <c:pt idx="59">
                  <c:v>2.3931538461538455E-2</c:v>
                </c:pt>
                <c:pt idx="60">
                  <c:v>2.4399615384615377E-2</c:v>
                </c:pt>
                <c:pt idx="61">
                  <c:v>2.5100256410256431E-2</c:v>
                </c:pt>
                <c:pt idx="62">
                  <c:v>2.5798717948717947E-2</c:v>
                </c:pt>
                <c:pt idx="63">
                  <c:v>2.649487179487181E-2</c:v>
                </c:pt>
                <c:pt idx="64">
                  <c:v>2.7188717948717932E-2</c:v>
                </c:pt>
                <c:pt idx="65">
                  <c:v>2.7880384615384602E-2</c:v>
                </c:pt>
                <c:pt idx="66">
                  <c:v>2.8569743589743578E-2</c:v>
                </c:pt>
                <c:pt idx="67">
                  <c:v>2.9256923076923059E-2</c:v>
                </c:pt>
                <c:pt idx="68">
                  <c:v>3.0332307692307683E-2</c:v>
                </c:pt>
                <c:pt idx="69">
                  <c:v>3.1402564102564111E-2</c:v>
                </c:pt>
                <c:pt idx="70">
                  <c:v>3.24675641025641E-2</c:v>
                </c:pt>
                <c:pt idx="71">
                  <c:v>3.3527307692307703E-2</c:v>
                </c:pt>
                <c:pt idx="72">
                  <c:v>3.4581794871794858E-2</c:v>
                </c:pt>
                <c:pt idx="73">
                  <c:v>3.5631025641025625E-2</c:v>
                </c:pt>
                <c:pt idx="74">
                  <c:v>3.6674999999999999E-2</c:v>
                </c:pt>
                <c:pt idx="75">
                  <c:v>3.8434743589743602E-2</c:v>
                </c:pt>
                <c:pt idx="76">
                  <c:v>4.0180128205128188E-2</c:v>
                </c:pt>
                <c:pt idx="77">
                  <c:v>4.1911153846153834E-2</c:v>
                </c:pt>
                <c:pt idx="78">
                  <c:v>4.3627948717948714E-2</c:v>
                </c:pt>
                <c:pt idx="79">
                  <c:v>4.5330384615384606E-2</c:v>
                </c:pt>
                <c:pt idx="80">
                  <c:v>4.7018589743589731E-2</c:v>
                </c:pt>
                <c:pt idx="81">
                  <c:v>4.8692435897435916E-2</c:v>
                </c:pt>
                <c:pt idx="82">
                  <c:v>5.224525641025643E-2</c:v>
                </c:pt>
                <c:pt idx="83">
                  <c:v>5.573820512820514E-2</c:v>
                </c:pt>
                <c:pt idx="84">
                  <c:v>5.9171666666666685E-2</c:v>
                </c:pt>
                <c:pt idx="85">
                  <c:v>6.2545384615384628E-2</c:v>
                </c:pt>
                <c:pt idx="86">
                  <c:v>6.5859487179487169E-2</c:v>
                </c:pt>
                <c:pt idx="87">
                  <c:v>6.9113974358974345E-2</c:v>
                </c:pt>
                <c:pt idx="88">
                  <c:v>7.230871794871796E-2</c:v>
                </c:pt>
                <c:pt idx="89">
                  <c:v>7.7672820512820512E-2</c:v>
                </c:pt>
                <c:pt idx="90">
                  <c:v>8.2891282051282072E-2</c:v>
                </c:pt>
                <c:pt idx="91">
                  <c:v>8.7963974358974364E-2</c:v>
                </c:pt>
                <c:pt idx="92">
                  <c:v>9.2890897435897388E-2</c:v>
                </c:pt>
                <c:pt idx="93">
                  <c:v>9.7672179487179447E-2</c:v>
                </c:pt>
                <c:pt idx="94">
                  <c:v>0.10230769230769227</c:v>
                </c:pt>
                <c:pt idx="95">
                  <c:v>0.10679756410256412</c:v>
                </c:pt>
                <c:pt idx="96">
                  <c:v>0.10687230769230766</c:v>
                </c:pt>
                <c:pt idx="97">
                  <c:v>0.11383833333333335</c:v>
                </c:pt>
                <c:pt idx="98">
                  <c:v>0.12052743589743588</c:v>
                </c:pt>
                <c:pt idx="99">
                  <c:v>0.12693974358974358</c:v>
                </c:pt>
                <c:pt idx="100">
                  <c:v>0.13307525641025636</c:v>
                </c:pt>
                <c:pt idx="101">
                  <c:v>0.13893384615384619</c:v>
                </c:pt>
                <c:pt idx="102">
                  <c:v>0.14451564102564099</c:v>
                </c:pt>
                <c:pt idx="103">
                  <c:v>0.14982051282051281</c:v>
                </c:pt>
                <c:pt idx="104">
                  <c:v>0.1525279487179487</c:v>
                </c:pt>
                <c:pt idx="105">
                  <c:v>0.15517897435897438</c:v>
                </c:pt>
                <c:pt idx="106">
                  <c:v>0.15777371794871797</c:v>
                </c:pt>
                <c:pt idx="107">
                  <c:v>0.16031217948717952</c:v>
                </c:pt>
                <c:pt idx="108">
                  <c:v>0.16279448717948716</c:v>
                </c:pt>
                <c:pt idx="109">
                  <c:v>0.16522038461538457</c:v>
                </c:pt>
                <c:pt idx="110">
                  <c:v>0.16759012820512817</c:v>
                </c:pt>
                <c:pt idx="111">
                  <c:v>0.16763679487179489</c:v>
                </c:pt>
                <c:pt idx="112">
                  <c:v>0.17417987179487179</c:v>
                </c:pt>
                <c:pt idx="113">
                  <c:v>0.18040179487179486</c:v>
                </c:pt>
                <c:pt idx="114">
                  <c:v>0.18630269230769231</c:v>
                </c:pt>
                <c:pt idx="115">
                  <c:v>0.19188230769230769</c:v>
                </c:pt>
                <c:pt idx="116">
                  <c:v>0.19714089743589744</c:v>
                </c:pt>
                <c:pt idx="117">
                  <c:v>0.20207833333333333</c:v>
                </c:pt>
                <c:pt idx="118">
                  <c:v>0.20669474358974363</c:v>
                </c:pt>
                <c:pt idx="119">
                  <c:v>0.20672589743589745</c:v>
                </c:pt>
                <c:pt idx="120">
                  <c:v>0.21112974358974357</c:v>
                </c:pt>
                <c:pt idx="121">
                  <c:v>0.21535397435897435</c:v>
                </c:pt>
                <c:pt idx="122">
                  <c:v>0.21939858974358975</c:v>
                </c:pt>
                <c:pt idx="123">
                  <c:v>0.22326358974358976</c:v>
                </c:pt>
                <c:pt idx="124">
                  <c:v>0.22694897435897432</c:v>
                </c:pt>
                <c:pt idx="125">
                  <c:v>0.23045461538461537</c:v>
                </c:pt>
                <c:pt idx="126">
                  <c:v>0.23378076923076926</c:v>
                </c:pt>
                <c:pt idx="127">
                  <c:v>0.2338032051282051</c:v>
                </c:pt>
                <c:pt idx="128">
                  <c:v>0.23700833333333329</c:v>
                </c:pt>
                <c:pt idx="129">
                  <c:v>0.24011038461538467</c:v>
                </c:pt>
                <c:pt idx="130">
                  <c:v>0.24310935897435898</c:v>
                </c:pt>
                <c:pt idx="131">
                  <c:v>0.24600538461538463</c:v>
                </c:pt>
                <c:pt idx="132">
                  <c:v>0.24879820512820516</c:v>
                </c:pt>
                <c:pt idx="133">
                  <c:v>0.25148807692307695</c:v>
                </c:pt>
                <c:pt idx="134">
                  <c:v>0.25407474358974358</c:v>
                </c:pt>
                <c:pt idx="135">
                  <c:v>0.25409230769230773</c:v>
                </c:pt>
                <c:pt idx="136">
                  <c:v>0.25660782051282055</c:v>
                </c:pt>
                <c:pt idx="137">
                  <c:v>0.25906166666666663</c:v>
                </c:pt>
                <c:pt idx="138">
                  <c:v>0.2614542307692308</c:v>
                </c:pt>
                <c:pt idx="139">
                  <c:v>0.26378525641025635</c:v>
                </c:pt>
                <c:pt idx="140">
                  <c:v>0.26605474358974363</c:v>
                </c:pt>
                <c:pt idx="141">
                  <c:v>0.26826282051282052</c:v>
                </c:pt>
                <c:pt idx="142">
                  <c:v>0.27040935897435897</c:v>
                </c:pt>
                <c:pt idx="143">
                  <c:v>0.27042397435897431</c:v>
                </c:pt>
                <c:pt idx="144">
                  <c:v>0.27252628205128204</c:v>
                </c:pt>
                <c:pt idx="145">
                  <c:v>0.27458987179487182</c:v>
                </c:pt>
                <c:pt idx="146">
                  <c:v>0.2766146153846154</c:v>
                </c:pt>
                <c:pt idx="147">
                  <c:v>0.27860064102564097</c:v>
                </c:pt>
                <c:pt idx="148">
                  <c:v>0.28054794871794869</c:v>
                </c:pt>
                <c:pt idx="149">
                  <c:v>0.28245641025641022</c:v>
                </c:pt>
                <c:pt idx="150">
                  <c:v>0.28432615384615378</c:v>
                </c:pt>
                <c:pt idx="151">
                  <c:v>0.28433897435897437</c:v>
                </c:pt>
                <c:pt idx="152">
                  <c:v>0.28617935897435898</c:v>
                </c:pt>
                <c:pt idx="153">
                  <c:v>0.28799346153846156</c:v>
                </c:pt>
                <c:pt idx="154">
                  <c:v>0.28978141025641024</c:v>
                </c:pt>
                <c:pt idx="155">
                  <c:v>0.29154307692307696</c:v>
                </c:pt>
                <c:pt idx="156">
                  <c:v>0.29327858974358972</c:v>
                </c:pt>
                <c:pt idx="157">
                  <c:v>0.29498782051282052</c:v>
                </c:pt>
                <c:pt idx="158">
                  <c:v>0.29667089743589742</c:v>
                </c:pt>
                <c:pt idx="159">
                  <c:v>0.29668243589743593</c:v>
                </c:pt>
                <c:pt idx="160">
                  <c:v>0.29834435897435896</c:v>
                </c:pt>
                <c:pt idx="161">
                  <c:v>0.29998717948717951</c:v>
                </c:pt>
                <c:pt idx="162">
                  <c:v>0.30161076923076929</c:v>
                </c:pt>
                <c:pt idx="163">
                  <c:v>0.30321512820512819</c:v>
                </c:pt>
                <c:pt idx="164">
                  <c:v>0.30480038461538467</c:v>
                </c:pt>
                <c:pt idx="165">
                  <c:v>0.30636641025641026</c:v>
                </c:pt>
                <c:pt idx="166">
                  <c:v>0.30791320512820508</c:v>
                </c:pt>
                <c:pt idx="167">
                  <c:v>0.30792371794871798</c:v>
                </c:pt>
                <c:pt idx="168">
                  <c:v>0.31832948717948722</c:v>
                </c:pt>
                <c:pt idx="169">
                  <c:v>0.32805589743589747</c:v>
                </c:pt>
                <c:pt idx="170">
                  <c:v>0.33719910256410257</c:v>
                </c:pt>
                <c:pt idx="171">
                  <c:v>0.34582243589743594</c:v>
                </c:pt>
                <c:pt idx="172">
                  <c:v>0.35397089743589744</c:v>
                </c:pt>
                <c:pt idx="173">
                  <c:v>0.36167897435897434</c:v>
                </c:pt>
                <c:pt idx="174">
                  <c:v>0.36897487179487182</c:v>
                </c:pt>
                <c:pt idx="175">
                  <c:v>0.37588307692307693</c:v>
                </c:pt>
                <c:pt idx="176">
                  <c:v>0.38242551282051279</c:v>
                </c:pt>
                <c:pt idx="177">
                  <c:v>0.38862230769230766</c:v>
                </c:pt>
                <c:pt idx="178">
                  <c:v>0.39449205128205134</c:v>
                </c:pt>
                <c:pt idx="179">
                  <c:v>0.40005217948717953</c:v>
                </c:pt>
                <c:pt idx="180">
                  <c:v>0.40531910256410258</c:v>
                </c:pt>
                <c:pt idx="181">
                  <c:v>0.41030858974358975</c:v>
                </c:pt>
                <c:pt idx="182">
                  <c:v>0.41503499999999999</c:v>
                </c:pt>
                <c:pt idx="183">
                  <c:v>0.41951230769230774</c:v>
                </c:pt>
                <c:pt idx="184">
                  <c:v>0.42375371794871797</c:v>
                </c:pt>
                <c:pt idx="185">
                  <c:v>0.42777153846153848</c:v>
                </c:pt>
                <c:pt idx="186">
                  <c:v>0.43157769230769233</c:v>
                </c:pt>
                <c:pt idx="187">
                  <c:v>0.43518320512820513</c:v>
                </c:pt>
                <c:pt idx="188">
                  <c:v>0.43859884615384614</c:v>
                </c:pt>
                <c:pt idx="189">
                  <c:v>0.4418344871794872</c:v>
                </c:pt>
                <c:pt idx="190">
                  <c:v>0.44489948717948719</c:v>
                </c:pt>
                <c:pt idx="191">
                  <c:v>0.44780307692307691</c:v>
                </c:pt>
                <c:pt idx="192">
                  <c:v>0.45055358974358978</c:v>
                </c:pt>
                <c:pt idx="193">
                  <c:v>0.45315923076923081</c:v>
                </c:pt>
                <c:pt idx="194">
                  <c:v>0.45562756410256411</c:v>
                </c:pt>
                <c:pt idx="195">
                  <c:v>0.45796576923076926</c:v>
                </c:pt>
                <c:pt idx="196">
                  <c:v>0.46018089743589741</c:v>
                </c:pt>
                <c:pt idx="197">
                  <c:v>0.46227910256410254</c:v>
                </c:pt>
                <c:pt idx="198">
                  <c:v>0.46426692307692308</c:v>
                </c:pt>
                <c:pt idx="199">
                  <c:v>0.46614987179487183</c:v>
                </c:pt>
                <c:pt idx="200">
                  <c:v>0.46793371794871791</c:v>
                </c:pt>
                <c:pt idx="201">
                  <c:v>0.46962346153846152</c:v>
                </c:pt>
                <c:pt idx="202">
                  <c:v>0.47122410256410252</c:v>
                </c:pt>
                <c:pt idx="203">
                  <c:v>0.47274051282051277</c:v>
                </c:pt>
                <c:pt idx="204">
                  <c:v>0.47417692307692305</c:v>
                </c:pt>
                <c:pt idx="205">
                  <c:v>0.47553769230769233</c:v>
                </c:pt>
                <c:pt idx="206">
                  <c:v>0.47682679487179486</c:v>
                </c:pt>
                <c:pt idx="207">
                  <c:v>0.4780479487179487</c:v>
                </c:pt>
                <c:pt idx="208">
                  <c:v>0.47920474358974358</c:v>
                </c:pt>
                <c:pt idx="209">
                  <c:v>0.48030051282051278</c:v>
                </c:pt>
                <c:pt idx="210">
                  <c:v>0.48133858974358973</c:v>
                </c:pt>
                <c:pt idx="211">
                  <c:v>0.48232205128205125</c:v>
                </c:pt>
                <c:pt idx="212">
                  <c:v>0.48325358974358973</c:v>
                </c:pt>
                <c:pt idx="213">
                  <c:v>0.48413602564102565</c:v>
                </c:pt>
                <c:pt idx="214">
                  <c:v>0.48497205128205134</c:v>
                </c:pt>
                <c:pt idx="215">
                  <c:v>0.48576384615384616</c:v>
                </c:pt>
                <c:pt idx="216">
                  <c:v>0.48651410256410255</c:v>
                </c:pt>
                <c:pt idx="217">
                  <c:v>0.48722474358974355</c:v>
                </c:pt>
                <c:pt idx="218">
                  <c:v>0.48789794871794878</c:v>
                </c:pt>
                <c:pt idx="219">
                  <c:v>0.48853564102564107</c:v>
                </c:pt>
                <c:pt idx="220">
                  <c:v>0.4891397435897436</c:v>
                </c:pt>
                <c:pt idx="221">
                  <c:v>0.48971205128205125</c:v>
                </c:pt>
                <c:pt idx="222">
                  <c:v>0.49025423076923075</c:v>
                </c:pt>
                <c:pt idx="223">
                  <c:v>0.49076769230769229</c:v>
                </c:pt>
                <c:pt idx="224">
                  <c:v>0.4912542307692308</c:v>
                </c:pt>
                <c:pt idx="225">
                  <c:v>0.49171512820512819</c:v>
                </c:pt>
                <c:pt idx="226">
                  <c:v>0.49215166666666665</c:v>
                </c:pt>
                <c:pt idx="227">
                  <c:v>0.49256525641025645</c:v>
                </c:pt>
                <c:pt idx="228">
                  <c:v>0.49295705128205131</c:v>
                </c:pt>
                <c:pt idx="229">
                  <c:v>0.49332820512820508</c:v>
                </c:pt>
                <c:pt idx="230">
                  <c:v>0.49367974358974354</c:v>
                </c:pt>
                <c:pt idx="231">
                  <c:v>0.49401282051282053</c:v>
                </c:pt>
                <c:pt idx="232">
                  <c:v>0.49432833333333331</c:v>
                </c:pt>
                <c:pt idx="233">
                  <c:v>0.49462717948717949</c:v>
                </c:pt>
                <c:pt idx="234">
                  <c:v>0.49491025641025643</c:v>
                </c:pt>
                <c:pt idx="235">
                  <c:v>0.49517846153846151</c:v>
                </c:pt>
                <c:pt idx="236">
                  <c:v>0.49543256410256414</c:v>
                </c:pt>
                <c:pt idx="237">
                  <c:v>0.49567333333333335</c:v>
                </c:pt>
                <c:pt idx="238">
                  <c:v>0.49590128205128209</c:v>
                </c:pt>
                <c:pt idx="239">
                  <c:v>0.49611730769230772</c:v>
                </c:pt>
                <c:pt idx="240">
                  <c:v>0.49632179487179484</c:v>
                </c:pt>
                <c:pt idx="241">
                  <c:v>0.49651576923076929</c:v>
                </c:pt>
                <c:pt idx="242">
                  <c:v>0.49669935897435902</c:v>
                </c:pt>
                <c:pt idx="243">
                  <c:v>0.4968732051282051</c:v>
                </c:pt>
                <c:pt idx="244">
                  <c:v>0.49703794871794871</c:v>
                </c:pt>
                <c:pt idx="245">
                  <c:v>0.49719410256410257</c:v>
                </c:pt>
                <c:pt idx="246">
                  <c:v>0.4973419230769231</c:v>
                </c:pt>
                <c:pt idx="247">
                  <c:v>0.49748205128205131</c:v>
                </c:pt>
                <c:pt idx="248">
                  <c:v>0.49761474358974356</c:v>
                </c:pt>
                <c:pt idx="249">
                  <c:v>0.49774038461538456</c:v>
                </c:pt>
                <c:pt idx="250">
                  <c:v>0.49785948717948714</c:v>
                </c:pt>
                <c:pt idx="251">
                  <c:v>0.49797230769230766</c:v>
                </c:pt>
                <c:pt idx="252">
                  <c:v>0.49807910256410254</c:v>
                </c:pt>
                <c:pt idx="253">
                  <c:v>0.49818038461538461</c:v>
                </c:pt>
                <c:pt idx="254">
                  <c:v>0.49827628205128205</c:v>
                </c:pt>
                <c:pt idx="255">
                  <c:v>0.49836705128205128</c:v>
                </c:pt>
                <c:pt idx="256">
                  <c:v>0.49845307692307689</c:v>
                </c:pt>
                <c:pt idx="257">
                  <c:v>0.49853461538461541</c:v>
                </c:pt>
                <c:pt idx="258">
                  <c:v>0.49861179487179486</c:v>
                </c:pt>
                <c:pt idx="259">
                  <c:v>0.49868499999999999</c:v>
                </c:pt>
                <c:pt idx="260">
                  <c:v>0.49875435897435894</c:v>
                </c:pt>
                <c:pt idx="261">
                  <c:v>0.49882000000000004</c:v>
                </c:pt>
                <c:pt idx="262">
                  <c:v>0.49888205128205126</c:v>
                </c:pt>
                <c:pt idx="263">
                  <c:v>0.49894102564102566</c:v>
                </c:pt>
                <c:pt idx="264">
                  <c:v>0.49899679487179494</c:v>
                </c:pt>
                <c:pt idx="265">
                  <c:v>0.49904974358974358</c:v>
                </c:pt>
                <c:pt idx="266">
                  <c:v>0.49909974358974363</c:v>
                </c:pt>
                <c:pt idx="267">
                  <c:v>0.49914717948717952</c:v>
                </c:pt>
                <c:pt idx="268">
                  <c:v>0.49919217948717953</c:v>
                </c:pt>
                <c:pt idx="269">
                  <c:v>0.49923474358974357</c:v>
                </c:pt>
                <c:pt idx="270">
                  <c:v>0.49927499999999997</c:v>
                </c:pt>
                <c:pt idx="271">
                  <c:v>0.4993132051282051</c:v>
                </c:pt>
                <c:pt idx="272">
                  <c:v>0.49934948717948718</c:v>
                </c:pt>
                <c:pt idx="273">
                  <c:v>0.49938371794871789</c:v>
                </c:pt>
                <c:pt idx="274">
                  <c:v>0.49941615384615379</c:v>
                </c:pt>
                <c:pt idx="275">
                  <c:v>0.49944692307692307</c:v>
                </c:pt>
                <c:pt idx="276">
                  <c:v>0.49947615384615379</c:v>
                </c:pt>
                <c:pt idx="277">
                  <c:v>0.49950371794871795</c:v>
                </c:pt>
                <c:pt idx="278">
                  <c:v>0.49952987179487179</c:v>
                </c:pt>
                <c:pt idx="279">
                  <c:v>0.49955461538461537</c:v>
                </c:pt>
                <c:pt idx="280">
                  <c:v>0.49957807692307693</c:v>
                </c:pt>
                <c:pt idx="281">
                  <c:v>0.49960038461538459</c:v>
                </c:pt>
                <c:pt idx="282">
                  <c:v>0.49962141025641021</c:v>
                </c:pt>
                <c:pt idx="283">
                  <c:v>0.49964141025641023</c:v>
                </c:pt>
                <c:pt idx="284">
                  <c:v>0.49966025641025641</c:v>
                </c:pt>
                <c:pt idx="285">
                  <c:v>0.4996782051282051</c:v>
                </c:pt>
                <c:pt idx="286">
                  <c:v>0.49969512820512818</c:v>
                </c:pt>
                <c:pt idx="287">
                  <c:v>0.49971115384615378</c:v>
                </c:pt>
                <c:pt idx="288">
                  <c:v>0.49972641025641024</c:v>
                </c:pt>
                <c:pt idx="289">
                  <c:v>0.49974076923076921</c:v>
                </c:pt>
                <c:pt idx="290">
                  <c:v>0.49975448717948712</c:v>
                </c:pt>
                <c:pt idx="291">
                  <c:v>0.49976743589743589</c:v>
                </c:pt>
                <c:pt idx="292">
                  <c:v>0.49977961538461541</c:v>
                </c:pt>
                <c:pt idx="293">
                  <c:v>0.49979128205128204</c:v>
                </c:pt>
                <c:pt idx="294">
                  <c:v>0.49980230769230771</c:v>
                </c:pt>
                <c:pt idx="295">
                  <c:v>0.49981269230769232</c:v>
                </c:pt>
                <c:pt idx="296">
                  <c:v>0.49982256410256409</c:v>
                </c:pt>
                <c:pt idx="297">
                  <c:v>0.49983192307692309</c:v>
                </c:pt>
                <c:pt idx="298">
                  <c:v>0.49984076923076926</c:v>
                </c:pt>
                <c:pt idx="299">
                  <c:v>0.49984923076923071</c:v>
                </c:pt>
                <c:pt idx="300">
                  <c:v>0.49985705128205127</c:v>
                </c:pt>
                <c:pt idx="301">
                  <c:v>0.49986461538461541</c:v>
                </c:pt>
                <c:pt idx="302">
                  <c:v>0.49987179487179489</c:v>
                </c:pt>
                <c:pt idx="303">
                  <c:v>0.49987846153846149</c:v>
                </c:pt>
                <c:pt idx="304">
                  <c:v>0.49988487179487179</c:v>
                </c:pt>
                <c:pt idx="305">
                  <c:v>0.49989102564102567</c:v>
                </c:pt>
                <c:pt idx="306">
                  <c:v>0.49989679487179489</c:v>
                </c:pt>
                <c:pt idx="307">
                  <c:v>0.49990217948717952</c:v>
                </c:pt>
                <c:pt idx="308">
                  <c:v>0.49990730769230768</c:v>
                </c:pt>
                <c:pt idx="309">
                  <c:v>0.49991217948717948</c:v>
                </c:pt>
                <c:pt idx="310">
                  <c:v>0.49991692307692304</c:v>
                </c:pt>
                <c:pt idx="311">
                  <c:v>0.49992115384615388</c:v>
                </c:pt>
                <c:pt idx="312">
                  <c:v>0.4999253846153846</c:v>
                </c:pt>
                <c:pt idx="313">
                  <c:v>0.49992935897435897</c:v>
                </c:pt>
                <c:pt idx="314">
                  <c:v>0.49993307692307692</c:v>
                </c:pt>
                <c:pt idx="315">
                  <c:v>0.49993653846153846</c:v>
                </c:pt>
                <c:pt idx="316">
                  <c:v>0.49993987179487182</c:v>
                </c:pt>
                <c:pt idx="317">
                  <c:v>0.49994307692307688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5F6-44A8-AFF9-F1B6D5FA0C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868992"/>
        <c:axId val="94874240"/>
      </c:scatterChart>
      <c:valAx>
        <c:axId val="94868992"/>
        <c:scaling>
          <c:logBase val="10"/>
          <c:orientation val="minMax"/>
          <c:max val="2.0000000000000004E-2"/>
          <c:min val="1.0000000000000057E-6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000">
                    <a:latin typeface="+mn-lt"/>
                  </a:defRPr>
                </a:pPr>
                <a:r>
                  <a:rPr lang="en-CA" sz="1000" dirty="0">
                    <a:latin typeface="+mn-lt"/>
                  </a:rPr>
                  <a:t>Rectangular</a:t>
                </a:r>
                <a:r>
                  <a:rPr lang="en-CA" sz="1000" baseline="0" dirty="0">
                    <a:latin typeface="+mn-lt"/>
                  </a:rPr>
                  <a:t> Pulse Duration (s)</a:t>
                </a:r>
                <a:endParaRPr lang="en-CA" sz="1000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43113706055353657"/>
              <c:y val="0.88121834229827323"/>
            </c:manualLayout>
          </c:layout>
          <c:overlay val="0"/>
        </c:title>
        <c:numFmt formatCode="0.0E+00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+mn-lt"/>
              </a:defRPr>
            </a:pPr>
            <a:endParaRPr lang="ja-JP"/>
          </a:p>
        </c:txPr>
        <c:crossAx val="94874240"/>
        <c:crossesAt val="1.000000000000006E-4"/>
        <c:crossBetween val="midCat"/>
        <c:majorUnit val="10"/>
      </c:valAx>
      <c:valAx>
        <c:axId val="94874240"/>
        <c:scaling>
          <c:logBase val="10"/>
          <c:orientation val="minMax"/>
          <c:max val="1"/>
          <c:min val="1.0000000000000011E-3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000">
                    <a:latin typeface="+mn-lt"/>
                  </a:defRPr>
                </a:pPr>
                <a:r>
                  <a:rPr lang="en-CA" sz="1000">
                    <a:latin typeface="+mn-lt"/>
                  </a:rPr>
                  <a:t>Transient</a:t>
                </a:r>
                <a:r>
                  <a:rPr lang="en-CA" sz="1000" baseline="0">
                    <a:latin typeface="+mn-lt"/>
                  </a:rPr>
                  <a:t>  Thermal Impedance (°C/W)  </a:t>
                </a:r>
                <a:endParaRPr lang="en-CA" sz="100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3.5850321729663188E-2"/>
              <c:y val="6.8975418500336033E-2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+mn-lt"/>
              </a:defRPr>
            </a:pPr>
            <a:endParaRPr lang="ja-JP"/>
          </a:p>
        </c:txPr>
        <c:crossAx val="94868992"/>
        <c:crossesAt val="1.0000000000000101E-7"/>
        <c:crossBetween val="midCat"/>
      </c:valAx>
    </c:plotArea>
    <c:legend>
      <c:legendPos val="r"/>
      <c:layout>
        <c:manualLayout>
          <c:xMode val="edge"/>
          <c:yMode val="edge"/>
          <c:x val="0.5079347939619856"/>
          <c:y val="0.42743673319904785"/>
          <c:w val="0.44430693095006757"/>
          <c:h val="0.13267239346987569"/>
        </c:manualLayout>
      </c:layout>
      <c:overlay val="0"/>
      <c:txPr>
        <a:bodyPr/>
        <a:lstStyle/>
        <a:p>
          <a:pPr>
            <a:defRPr sz="8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01447726059991"/>
          <c:y val="3.3004659183625856E-2"/>
          <c:w val="0.75632363741951569"/>
          <c:h val="0.7159307108939557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GS66508P!$K$106</c:f>
              <c:strCache>
                <c:ptCount val="1"/>
                <c:pt idx="0">
                  <c:v>FEA Transient Thermal Simulation</c:v>
                </c:pt>
              </c:strCache>
            </c:strRef>
          </c:tx>
          <c:marker>
            <c:symbol val="none"/>
          </c:marker>
          <c:xVal>
            <c:numRef>
              <c:f>GS66508P!$K$121:$K$209</c:f>
              <c:numCache>
                <c:formatCode>0.00E+00</c:formatCode>
                <c:ptCount val="89"/>
                <c:pt idx="0">
                  <c:v>9.9999999999999995E-7</c:v>
                </c:pt>
                <c:pt idx="1">
                  <c:v>1.5E-6</c:v>
                </c:pt>
                <c:pt idx="2">
                  <c:v>1.9999999999999999E-6</c:v>
                </c:pt>
                <c:pt idx="3">
                  <c:v>2.5000000000000002E-6</c:v>
                </c:pt>
                <c:pt idx="4">
                  <c:v>3.0000000000000001E-6</c:v>
                </c:pt>
                <c:pt idx="5">
                  <c:v>3.4999999999999999E-6</c:v>
                </c:pt>
                <c:pt idx="6">
                  <c:v>3.9999999999999998E-6</c:v>
                </c:pt>
                <c:pt idx="7">
                  <c:v>4.5000000000000001E-6</c:v>
                </c:pt>
                <c:pt idx="8">
                  <c:v>5.0000000000000004E-6</c:v>
                </c:pt>
                <c:pt idx="9">
                  <c:v>5.4999999999999999E-6</c:v>
                </c:pt>
                <c:pt idx="10">
                  <c:v>6.0000000000000002E-6</c:v>
                </c:pt>
                <c:pt idx="11">
                  <c:v>6.4999999999999996E-6</c:v>
                </c:pt>
                <c:pt idx="12">
                  <c:v>6.9999999999999999E-6</c:v>
                </c:pt>
                <c:pt idx="13">
                  <c:v>7.5000000000000002E-6</c:v>
                </c:pt>
                <c:pt idx="14">
                  <c:v>7.9999999999999996E-6</c:v>
                </c:pt>
                <c:pt idx="15">
                  <c:v>8.4999999999999999E-6</c:v>
                </c:pt>
                <c:pt idx="16">
                  <c:v>9.0000000000000002E-6</c:v>
                </c:pt>
                <c:pt idx="17">
                  <c:v>9.5000000000000005E-6</c:v>
                </c:pt>
                <c:pt idx="18">
                  <c:v>1.0000000000000001E-5</c:v>
                </c:pt>
                <c:pt idx="19">
                  <c:v>1.5E-5</c:v>
                </c:pt>
                <c:pt idx="20">
                  <c:v>2.0000000000000002E-5</c:v>
                </c:pt>
                <c:pt idx="21">
                  <c:v>2.5000000000000001E-5</c:v>
                </c:pt>
                <c:pt idx="22">
                  <c:v>3.0000000000000001E-5</c:v>
                </c:pt>
                <c:pt idx="23">
                  <c:v>3.4999999999999997E-5</c:v>
                </c:pt>
                <c:pt idx="24">
                  <c:v>4.0000000000000003E-5</c:v>
                </c:pt>
                <c:pt idx="25">
                  <c:v>4.5000000000000003E-5</c:v>
                </c:pt>
                <c:pt idx="26">
                  <c:v>5.0000000000000002E-5</c:v>
                </c:pt>
                <c:pt idx="27">
                  <c:v>5.5000000000000002E-5</c:v>
                </c:pt>
                <c:pt idx="28">
                  <c:v>6.0000000000000002E-5</c:v>
                </c:pt>
                <c:pt idx="29">
                  <c:v>6.4999999999999994E-5</c:v>
                </c:pt>
                <c:pt idx="30">
                  <c:v>6.9999999999999994E-5</c:v>
                </c:pt>
                <c:pt idx="31">
                  <c:v>7.4999999999999993E-5</c:v>
                </c:pt>
                <c:pt idx="32">
                  <c:v>8.0000000000000007E-5</c:v>
                </c:pt>
                <c:pt idx="33">
                  <c:v>8.5000000000000006E-5</c:v>
                </c:pt>
                <c:pt idx="34">
                  <c:v>9.0000000000000006E-5</c:v>
                </c:pt>
                <c:pt idx="35">
                  <c:v>9.5000000000000005E-5</c:v>
                </c:pt>
                <c:pt idx="36">
                  <c:v>1E-4</c:v>
                </c:pt>
                <c:pt idx="37">
                  <c:v>1.4999999999999999E-4</c:v>
                </c:pt>
                <c:pt idx="38">
                  <c:v>2.0000000000000001E-4</c:v>
                </c:pt>
                <c:pt idx="39">
                  <c:v>2.5000000000000001E-4</c:v>
                </c:pt>
                <c:pt idx="40">
                  <c:v>2.9999999999999997E-4</c:v>
                </c:pt>
                <c:pt idx="41">
                  <c:v>3.5E-4</c:v>
                </c:pt>
                <c:pt idx="42">
                  <c:v>4.0000000000000002E-4</c:v>
                </c:pt>
                <c:pt idx="43">
                  <c:v>4.4999999999999999E-4</c:v>
                </c:pt>
                <c:pt idx="44">
                  <c:v>5.0000000000000001E-4</c:v>
                </c:pt>
                <c:pt idx="45">
                  <c:v>5.5000000000000003E-4</c:v>
                </c:pt>
                <c:pt idx="46">
                  <c:v>5.9999999999999995E-4</c:v>
                </c:pt>
                <c:pt idx="47">
                  <c:v>6.4999999999999997E-4</c:v>
                </c:pt>
                <c:pt idx="48">
                  <c:v>6.9999999999999999E-4</c:v>
                </c:pt>
                <c:pt idx="49">
                  <c:v>7.5000000000000002E-4</c:v>
                </c:pt>
                <c:pt idx="50">
                  <c:v>8.0000000000000004E-4</c:v>
                </c:pt>
                <c:pt idx="51">
                  <c:v>8.4999999999999995E-4</c:v>
                </c:pt>
                <c:pt idx="52">
                  <c:v>8.9999999999999998E-4</c:v>
                </c:pt>
                <c:pt idx="53">
                  <c:v>9.5E-4</c:v>
                </c:pt>
                <c:pt idx="54">
                  <c:v>1E-3</c:v>
                </c:pt>
                <c:pt idx="55">
                  <c:v>2E-3</c:v>
                </c:pt>
                <c:pt idx="56">
                  <c:v>2.5000000000000001E-3</c:v>
                </c:pt>
                <c:pt idx="57">
                  <c:v>3.0000000000000001E-3</c:v>
                </c:pt>
                <c:pt idx="58">
                  <c:v>3.5000000000000001E-3</c:v>
                </c:pt>
                <c:pt idx="59">
                  <c:v>4.0000000000000001E-3</c:v>
                </c:pt>
                <c:pt idx="60">
                  <c:v>4.4999999999999997E-3</c:v>
                </c:pt>
                <c:pt idx="61">
                  <c:v>5.0000000000000001E-3</c:v>
                </c:pt>
                <c:pt idx="62">
                  <c:v>5.4999999999999997E-3</c:v>
                </c:pt>
                <c:pt idx="63">
                  <c:v>6.0000000000000001E-3</c:v>
                </c:pt>
                <c:pt idx="64">
                  <c:v>6.4999999999999997E-3</c:v>
                </c:pt>
                <c:pt idx="65">
                  <c:v>7.0000000000000001E-3</c:v>
                </c:pt>
                <c:pt idx="66">
                  <c:v>7.4999999999999997E-3</c:v>
                </c:pt>
                <c:pt idx="67">
                  <c:v>8.0000000000000002E-3</c:v>
                </c:pt>
                <c:pt idx="68">
                  <c:v>8.5000000000000006E-3</c:v>
                </c:pt>
                <c:pt idx="69">
                  <c:v>8.9999999999999993E-3</c:v>
                </c:pt>
                <c:pt idx="70">
                  <c:v>9.4999999999999998E-3</c:v>
                </c:pt>
                <c:pt idx="71">
                  <c:v>0.01</c:v>
                </c:pt>
                <c:pt idx="72">
                  <c:v>0.02</c:v>
                </c:pt>
                <c:pt idx="73">
                  <c:v>2.5000000000000001E-2</c:v>
                </c:pt>
                <c:pt idx="74">
                  <c:v>0.03</c:v>
                </c:pt>
                <c:pt idx="75">
                  <c:v>3.5000000000000003E-2</c:v>
                </c:pt>
                <c:pt idx="76">
                  <c:v>0.04</c:v>
                </c:pt>
                <c:pt idx="77">
                  <c:v>4.4999999999999998E-2</c:v>
                </c:pt>
                <c:pt idx="78">
                  <c:v>0.05</c:v>
                </c:pt>
                <c:pt idx="79">
                  <c:v>5.5E-2</c:v>
                </c:pt>
                <c:pt idx="80">
                  <c:v>0.06</c:v>
                </c:pt>
                <c:pt idx="81">
                  <c:v>6.5000000000000002E-2</c:v>
                </c:pt>
                <c:pt idx="82">
                  <c:v>7.0000000000000007E-2</c:v>
                </c:pt>
                <c:pt idx="83">
                  <c:v>7.4999999999999997E-2</c:v>
                </c:pt>
                <c:pt idx="84">
                  <c:v>0.08</c:v>
                </c:pt>
                <c:pt idx="85">
                  <c:v>8.5000000000000006E-2</c:v>
                </c:pt>
                <c:pt idx="86">
                  <c:v>0.09</c:v>
                </c:pt>
                <c:pt idx="87">
                  <c:v>9.5000000000000001E-2</c:v>
                </c:pt>
                <c:pt idx="88">
                  <c:v>0.1</c:v>
                </c:pt>
              </c:numCache>
            </c:numRef>
          </c:xVal>
          <c:yVal>
            <c:numRef>
              <c:f>GS66508P!$L$121:$L$209</c:f>
              <c:numCache>
                <c:formatCode>0.00</c:formatCode>
                <c:ptCount val="89"/>
                <c:pt idx="0" formatCode="General">
                  <c:v>25.66</c:v>
                </c:pt>
                <c:pt idx="1">
                  <c:v>25.81184</c:v>
                </c:pt>
                <c:pt idx="2">
                  <c:v>25.972809999999999</c:v>
                </c:pt>
                <c:pt idx="3">
                  <c:v>26.113869999999999</c:v>
                </c:pt>
                <c:pt idx="4">
                  <c:v>26.241350000000001</c:v>
                </c:pt>
                <c:pt idx="5">
                  <c:v>26.35894</c:v>
                </c:pt>
                <c:pt idx="6">
                  <c:v>26.468879999999999</c:v>
                </c:pt>
                <c:pt idx="7">
                  <c:v>26.572659999999999</c:v>
                </c:pt>
                <c:pt idx="8">
                  <c:v>26.671299999999999</c:v>
                </c:pt>
                <c:pt idx="9">
                  <c:v>26.765540000000001</c:v>
                </c:pt>
                <c:pt idx="10">
                  <c:v>26.85595</c:v>
                </c:pt>
                <c:pt idx="11">
                  <c:v>26.942979999999999</c:v>
                </c:pt>
                <c:pt idx="12">
                  <c:v>27.026979999999998</c:v>
                </c:pt>
                <c:pt idx="13">
                  <c:v>27.108260000000001</c:v>
                </c:pt>
                <c:pt idx="14">
                  <c:v>27.187069999999999</c:v>
                </c:pt>
                <c:pt idx="15">
                  <c:v>27.26362</c:v>
                </c:pt>
                <c:pt idx="16">
                  <c:v>27.338100000000001</c:v>
                </c:pt>
                <c:pt idx="17">
                  <c:v>27.410679999999999</c:v>
                </c:pt>
                <c:pt idx="18">
                  <c:v>27.481490000000001</c:v>
                </c:pt>
                <c:pt idx="19">
                  <c:v>27.997720000000001</c:v>
                </c:pt>
                <c:pt idx="20">
                  <c:v>28.550229999999999</c:v>
                </c:pt>
                <c:pt idx="21">
                  <c:v>29.038640000000001</c:v>
                </c:pt>
                <c:pt idx="22">
                  <c:v>29.481660000000002</c:v>
                </c:pt>
                <c:pt idx="23">
                  <c:v>29.890370000000001</c:v>
                </c:pt>
                <c:pt idx="24">
                  <c:v>30.271979999999999</c:v>
                </c:pt>
                <c:pt idx="25">
                  <c:v>30.631419999999999</c:v>
                </c:pt>
                <c:pt idx="26">
                  <c:v>30.972270000000002</c:v>
                </c:pt>
                <c:pt idx="27">
                  <c:v>31.2972</c:v>
                </c:pt>
                <c:pt idx="28">
                  <c:v>31.608270000000001</c:v>
                </c:pt>
                <c:pt idx="29">
                  <c:v>31.907109999999999</c:v>
                </c:pt>
                <c:pt idx="30">
                  <c:v>32.195030000000003</c:v>
                </c:pt>
                <c:pt idx="31">
                  <c:v>32.473109999999998</c:v>
                </c:pt>
                <c:pt idx="32">
                  <c:v>32.742249999999999</c:v>
                </c:pt>
                <c:pt idx="33">
                  <c:v>33.0032</c:v>
                </c:pt>
                <c:pt idx="34">
                  <c:v>33.256619999999998</c:v>
                </c:pt>
                <c:pt idx="35">
                  <c:v>33.503070000000001</c:v>
                </c:pt>
                <c:pt idx="36">
                  <c:v>33.743029999999997</c:v>
                </c:pt>
                <c:pt idx="37">
                  <c:v>35.408200000000001</c:v>
                </c:pt>
                <c:pt idx="38">
                  <c:v>37.199649999999998</c:v>
                </c:pt>
                <c:pt idx="39">
                  <c:v>38.739539999999998</c:v>
                </c:pt>
                <c:pt idx="40">
                  <c:v>40.097340000000003</c:v>
                </c:pt>
                <c:pt idx="41">
                  <c:v>41.315980000000003</c:v>
                </c:pt>
                <c:pt idx="42">
                  <c:v>42.424280000000003</c:v>
                </c:pt>
                <c:pt idx="43">
                  <c:v>43.442619999999998</c:v>
                </c:pt>
                <c:pt idx="44">
                  <c:v>44.385869999999997</c:v>
                </c:pt>
                <c:pt idx="45">
                  <c:v>45.265410000000003</c:v>
                </c:pt>
                <c:pt idx="46">
                  <c:v>46.089649999999999</c:v>
                </c:pt>
                <c:pt idx="47">
                  <c:v>46.865110000000001</c:v>
                </c:pt>
                <c:pt idx="48">
                  <c:v>47.597050000000003</c:v>
                </c:pt>
                <c:pt idx="49">
                  <c:v>48.289670000000001</c:v>
                </c:pt>
                <c:pt idx="50">
                  <c:v>48.946429999999999</c:v>
                </c:pt>
                <c:pt idx="51">
                  <c:v>49.570210000000003</c:v>
                </c:pt>
                <c:pt idx="52">
                  <c:v>50.163440000000001</c:v>
                </c:pt>
                <c:pt idx="53">
                  <c:v>50.728209999999997</c:v>
                </c:pt>
                <c:pt idx="54">
                  <c:v>51.26634</c:v>
                </c:pt>
                <c:pt idx="55">
                  <c:v>56.602629999999998</c:v>
                </c:pt>
                <c:pt idx="56">
                  <c:v>58.611460000000001</c:v>
                </c:pt>
                <c:pt idx="57">
                  <c:v>59.997700000000002</c:v>
                </c:pt>
                <c:pt idx="58">
                  <c:v>60.962850000000003</c:v>
                </c:pt>
                <c:pt idx="59">
                  <c:v>61.640230000000003</c:v>
                </c:pt>
                <c:pt idx="60">
                  <c:v>62.11992</c:v>
                </c:pt>
                <c:pt idx="61">
                  <c:v>62.463000000000001</c:v>
                </c:pt>
                <c:pt idx="62">
                  <c:v>62.711190000000002</c:v>
                </c:pt>
                <c:pt idx="63">
                  <c:v>62.893160000000002</c:v>
                </c:pt>
                <c:pt idx="64">
                  <c:v>63.028649999999999</c:v>
                </c:pt>
                <c:pt idx="65">
                  <c:v>63.131219999999999</c:v>
                </c:pt>
                <c:pt idx="66">
                  <c:v>63.210349999999998</c:v>
                </c:pt>
                <c:pt idx="67">
                  <c:v>63.27261</c:v>
                </c:pt>
                <c:pt idx="68">
                  <c:v>63.322650000000003</c:v>
                </c:pt>
                <c:pt idx="69">
                  <c:v>63.363729999999997</c:v>
                </c:pt>
                <c:pt idx="70">
                  <c:v>63.39828</c:v>
                </c:pt>
                <c:pt idx="71">
                  <c:v>63.427880000000002</c:v>
                </c:pt>
                <c:pt idx="72">
                  <c:v>63.624279999999999</c:v>
                </c:pt>
                <c:pt idx="73">
                  <c:v>63.732349999999997</c:v>
                </c:pt>
                <c:pt idx="74">
                  <c:v>63.795900000000003</c:v>
                </c:pt>
                <c:pt idx="75">
                  <c:v>63.839509999999997</c:v>
                </c:pt>
                <c:pt idx="76">
                  <c:v>63.871130000000001</c:v>
                </c:pt>
                <c:pt idx="77">
                  <c:v>63.894280000000002</c:v>
                </c:pt>
                <c:pt idx="78">
                  <c:v>63.911290000000001</c:v>
                </c:pt>
                <c:pt idx="79">
                  <c:v>63.924010000000003</c:v>
                </c:pt>
                <c:pt idx="80">
                  <c:v>63.933309999999999</c:v>
                </c:pt>
                <c:pt idx="81">
                  <c:v>63.940269999999998</c:v>
                </c:pt>
                <c:pt idx="82">
                  <c:v>63.945410000000003</c:v>
                </c:pt>
                <c:pt idx="83">
                  <c:v>63.949179999999998</c:v>
                </c:pt>
                <c:pt idx="84">
                  <c:v>63.95205</c:v>
                </c:pt>
                <c:pt idx="85">
                  <c:v>63.954099999999997</c:v>
                </c:pt>
                <c:pt idx="86">
                  <c:v>63.955770000000001</c:v>
                </c:pt>
                <c:pt idx="87">
                  <c:v>63.957079999999998</c:v>
                </c:pt>
                <c:pt idx="88">
                  <c:v>63.957769999999996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1F3-4433-827F-85C0496C3437}"/>
            </c:ext>
          </c:extLst>
        </c:ser>
        <c:ser>
          <c:idx val="1"/>
          <c:order val="1"/>
          <c:tx>
            <c:strRef>
              <c:f>GS66508P!$BB$105</c:f>
              <c:strCache>
                <c:ptCount val="1"/>
                <c:pt idx="0">
                  <c:v>SPICE Simulation</c:v>
                </c:pt>
              </c:strCache>
            </c:strRef>
          </c:tx>
          <c:spPr>
            <a:ln w="25400">
              <a:prstDash val="sysDash"/>
            </a:ln>
          </c:spPr>
          <c:marker>
            <c:symbol val="none"/>
          </c:marker>
          <c:xVal>
            <c:numRef>
              <c:f>GS66508P!$BB$121:$BB$476</c:f>
              <c:numCache>
                <c:formatCode>0.00E+00</c:formatCode>
                <c:ptCount val="356"/>
                <c:pt idx="0">
                  <c:v>1.8288000000000101E-7</c:v>
                </c:pt>
                <c:pt idx="1">
                  <c:v>2.6480000000000301E-7</c:v>
                </c:pt>
                <c:pt idx="2">
                  <c:v>3.64800000000003E-7</c:v>
                </c:pt>
                <c:pt idx="3">
                  <c:v>4.64800000000003E-7</c:v>
                </c:pt>
                <c:pt idx="4">
                  <c:v>5.6480000000000305E-7</c:v>
                </c:pt>
                <c:pt idx="5">
                  <c:v>6.6480000000000304E-7</c:v>
                </c:pt>
                <c:pt idx="6">
                  <c:v>7.6480000000000304E-7</c:v>
                </c:pt>
                <c:pt idx="7">
                  <c:v>8.6480000000000303E-7</c:v>
                </c:pt>
                <c:pt idx="8">
                  <c:v>9.6480000000000303E-7</c:v>
                </c:pt>
                <c:pt idx="9">
                  <c:v>1.0648E-6</c:v>
                </c:pt>
                <c:pt idx="10">
                  <c:v>1.1648000000000001E-6</c:v>
                </c:pt>
                <c:pt idx="11">
                  <c:v>1.2647999999999999E-6</c:v>
                </c:pt>
                <c:pt idx="12">
                  <c:v>1.3648E-6</c:v>
                </c:pt>
                <c:pt idx="13">
                  <c:v>1.4647999999999999E-6</c:v>
                </c:pt>
                <c:pt idx="14">
                  <c:v>1.5648E-6</c:v>
                </c:pt>
                <c:pt idx="15">
                  <c:v>1.6647999999999999E-6</c:v>
                </c:pt>
                <c:pt idx="16">
                  <c:v>1.7648E-6</c:v>
                </c:pt>
                <c:pt idx="17">
                  <c:v>1.8647999999999999E-6</c:v>
                </c:pt>
                <c:pt idx="18">
                  <c:v>1.9647999999999998E-6</c:v>
                </c:pt>
                <c:pt idx="19">
                  <c:v>2.0648000000000001E-6</c:v>
                </c:pt>
                <c:pt idx="20">
                  <c:v>2.1648E-6</c:v>
                </c:pt>
                <c:pt idx="21">
                  <c:v>2.2647999999999999E-6</c:v>
                </c:pt>
                <c:pt idx="22">
                  <c:v>2.3648000000000002E-6</c:v>
                </c:pt>
                <c:pt idx="23">
                  <c:v>2.4648000000000001E-6</c:v>
                </c:pt>
                <c:pt idx="24">
                  <c:v>2.5648E-6</c:v>
                </c:pt>
                <c:pt idx="25">
                  <c:v>2.6647999999999999E-6</c:v>
                </c:pt>
                <c:pt idx="26">
                  <c:v>2.7648000000000002E-6</c:v>
                </c:pt>
                <c:pt idx="27">
                  <c:v>2.8648000000000001E-6</c:v>
                </c:pt>
                <c:pt idx="28">
                  <c:v>2.9648E-6</c:v>
                </c:pt>
                <c:pt idx="29">
                  <c:v>3.0647999999999999E-6</c:v>
                </c:pt>
                <c:pt idx="30">
                  <c:v>3.1648000000000002E-6</c:v>
                </c:pt>
                <c:pt idx="31">
                  <c:v>3.2648000000000001E-6</c:v>
                </c:pt>
                <c:pt idx="32">
                  <c:v>3.3648E-6</c:v>
                </c:pt>
                <c:pt idx="33">
                  <c:v>3.4647999999999998E-6</c:v>
                </c:pt>
                <c:pt idx="34">
                  <c:v>3.5648000000000002E-6</c:v>
                </c:pt>
                <c:pt idx="35">
                  <c:v>3.6648E-6</c:v>
                </c:pt>
                <c:pt idx="36">
                  <c:v>3.7647999999999999E-6</c:v>
                </c:pt>
                <c:pt idx="37">
                  <c:v>3.8647999999999998E-6</c:v>
                </c:pt>
                <c:pt idx="38">
                  <c:v>3.9647999999999997E-6</c:v>
                </c:pt>
                <c:pt idx="39">
                  <c:v>4.0647999999999996E-6</c:v>
                </c:pt>
                <c:pt idx="40">
                  <c:v>4.2648000000000002E-6</c:v>
                </c:pt>
                <c:pt idx="41">
                  <c:v>4.4648E-6</c:v>
                </c:pt>
                <c:pt idx="42">
                  <c:v>4.6647999999999998E-6</c:v>
                </c:pt>
                <c:pt idx="43">
                  <c:v>4.8648000000000004E-6</c:v>
                </c:pt>
                <c:pt idx="44">
                  <c:v>5.0648000000000002E-6</c:v>
                </c:pt>
                <c:pt idx="45">
                  <c:v>5.2648E-6</c:v>
                </c:pt>
                <c:pt idx="46">
                  <c:v>5.4647999999999998E-6</c:v>
                </c:pt>
                <c:pt idx="47">
                  <c:v>5.6648000000000004E-6</c:v>
                </c:pt>
                <c:pt idx="48">
                  <c:v>5.9648E-6</c:v>
                </c:pt>
                <c:pt idx="49">
                  <c:v>6.2647999999999997E-6</c:v>
                </c:pt>
                <c:pt idx="50">
                  <c:v>6.5647999999999901E-6</c:v>
                </c:pt>
                <c:pt idx="51">
                  <c:v>6.8647999999999897E-6</c:v>
                </c:pt>
                <c:pt idx="52">
                  <c:v>7.1647999999999903E-6</c:v>
                </c:pt>
                <c:pt idx="53">
                  <c:v>7.4647999999999899E-6</c:v>
                </c:pt>
                <c:pt idx="54">
                  <c:v>7.8647999999999996E-6</c:v>
                </c:pt>
                <c:pt idx="55">
                  <c:v>8.2647999999999992E-6</c:v>
                </c:pt>
                <c:pt idx="56">
                  <c:v>8.6648000000000005E-6</c:v>
                </c:pt>
                <c:pt idx="57">
                  <c:v>9.0648000000000102E-6</c:v>
                </c:pt>
                <c:pt idx="58">
                  <c:v>9.4648000000000097E-6</c:v>
                </c:pt>
                <c:pt idx="59">
                  <c:v>9.8648000000000093E-6</c:v>
                </c:pt>
                <c:pt idx="60">
                  <c:v>1.02648E-5</c:v>
                </c:pt>
                <c:pt idx="61">
                  <c:v>1.08648E-5</c:v>
                </c:pt>
                <c:pt idx="62">
                  <c:v>1.1464800000000001E-5</c:v>
                </c:pt>
                <c:pt idx="63">
                  <c:v>1.20648E-5</c:v>
                </c:pt>
                <c:pt idx="64">
                  <c:v>1.2664799999999999E-5</c:v>
                </c:pt>
                <c:pt idx="65">
                  <c:v>1.32648E-5</c:v>
                </c:pt>
                <c:pt idx="66">
                  <c:v>1.38648E-5</c:v>
                </c:pt>
                <c:pt idx="67">
                  <c:v>1.4464800000000001E-5</c:v>
                </c:pt>
                <c:pt idx="68">
                  <c:v>1.5407657142857101E-5</c:v>
                </c:pt>
                <c:pt idx="69">
                  <c:v>1.63505142857143E-5</c:v>
                </c:pt>
                <c:pt idx="70">
                  <c:v>1.72933714285714E-5</c:v>
                </c:pt>
                <c:pt idx="71">
                  <c:v>1.8236228571428501E-5</c:v>
                </c:pt>
                <c:pt idx="72">
                  <c:v>1.91790857142857E-5</c:v>
                </c:pt>
                <c:pt idx="73">
                  <c:v>2.01219428571428E-5</c:v>
                </c:pt>
                <c:pt idx="74">
                  <c:v>2.1064799999999999E-5</c:v>
                </c:pt>
                <c:pt idx="75">
                  <c:v>2.2664799999999899E-5</c:v>
                </c:pt>
                <c:pt idx="76">
                  <c:v>2.42647999999999E-5</c:v>
                </c:pt>
                <c:pt idx="77">
                  <c:v>2.5864799999999898E-5</c:v>
                </c:pt>
                <c:pt idx="78">
                  <c:v>2.74647999999999E-5</c:v>
                </c:pt>
                <c:pt idx="79">
                  <c:v>2.9064799999999898E-5</c:v>
                </c:pt>
                <c:pt idx="80">
                  <c:v>3.0664799999999903E-5</c:v>
                </c:pt>
                <c:pt idx="81">
                  <c:v>3.2264799999999902E-5</c:v>
                </c:pt>
                <c:pt idx="82">
                  <c:v>3.57076571428571E-5</c:v>
                </c:pt>
                <c:pt idx="83">
                  <c:v>3.91505142857144E-5</c:v>
                </c:pt>
                <c:pt idx="84">
                  <c:v>4.2593371428571599E-5</c:v>
                </c:pt>
                <c:pt idx="85">
                  <c:v>4.6036228571428797E-5</c:v>
                </c:pt>
                <c:pt idx="86">
                  <c:v>4.9479085714286002E-5</c:v>
                </c:pt>
                <c:pt idx="87">
                  <c:v>5.2921942857143302E-5</c:v>
                </c:pt>
                <c:pt idx="88">
                  <c:v>5.6364800000000501E-5</c:v>
                </c:pt>
                <c:pt idx="89">
                  <c:v>6.2293371428572098E-5</c:v>
                </c:pt>
                <c:pt idx="90">
                  <c:v>6.8221942857143607E-5</c:v>
                </c:pt>
                <c:pt idx="91">
                  <c:v>7.4150514285715197E-5</c:v>
                </c:pt>
                <c:pt idx="92">
                  <c:v>8.00790857142868E-5</c:v>
                </c:pt>
                <c:pt idx="93">
                  <c:v>8.6007657142858404E-5</c:v>
                </c:pt>
                <c:pt idx="94">
                  <c:v>9.1936228571429899E-5</c:v>
                </c:pt>
                <c:pt idx="95">
                  <c:v>9.7864800000001503E-5</c:v>
                </c:pt>
                <c:pt idx="96">
                  <c:v>9.7964800000001505E-5</c:v>
                </c:pt>
                <c:pt idx="97">
                  <c:v>1.0755051428571599E-4</c:v>
                </c:pt>
                <c:pt idx="98">
                  <c:v>1.1713622857143E-4</c:v>
                </c:pt>
                <c:pt idx="99">
                  <c:v>1.26721942857145E-4</c:v>
                </c:pt>
                <c:pt idx="100">
                  <c:v>1.3630765714285899E-4</c:v>
                </c:pt>
                <c:pt idx="101">
                  <c:v>1.4589337142857401E-4</c:v>
                </c:pt>
                <c:pt idx="102">
                  <c:v>1.55479085714288E-4</c:v>
                </c:pt>
                <c:pt idx="103">
                  <c:v>1.6506480000000299E-4</c:v>
                </c:pt>
                <c:pt idx="104">
                  <c:v>1.70093371428574E-4</c:v>
                </c:pt>
                <c:pt idx="105">
                  <c:v>1.7512194285714599E-4</c:v>
                </c:pt>
                <c:pt idx="106">
                  <c:v>1.80150514285717E-4</c:v>
                </c:pt>
                <c:pt idx="107">
                  <c:v>1.8517908571428899E-4</c:v>
                </c:pt>
                <c:pt idx="108">
                  <c:v>1.9020765714286E-4</c:v>
                </c:pt>
                <c:pt idx="109">
                  <c:v>1.9523622857143199E-4</c:v>
                </c:pt>
                <c:pt idx="110">
                  <c:v>2.0026480000000401E-4</c:v>
                </c:pt>
                <c:pt idx="111">
                  <c:v>2.0036480000000401E-4</c:v>
                </c:pt>
                <c:pt idx="112">
                  <c:v>2.1497908571429001E-4</c:v>
                </c:pt>
                <c:pt idx="113">
                  <c:v>2.2959337142857599E-4</c:v>
                </c:pt>
                <c:pt idx="114">
                  <c:v>2.4420765714286202E-4</c:v>
                </c:pt>
                <c:pt idx="115">
                  <c:v>2.58821942857148E-4</c:v>
                </c:pt>
                <c:pt idx="116">
                  <c:v>2.7343622857143403E-4</c:v>
                </c:pt>
                <c:pt idx="117">
                  <c:v>2.8805051428572E-4</c:v>
                </c:pt>
                <c:pt idx="118">
                  <c:v>3.0266480000000598E-4</c:v>
                </c:pt>
                <c:pt idx="119">
                  <c:v>3.0276480000000598E-4</c:v>
                </c:pt>
                <c:pt idx="120">
                  <c:v>3.1737908571429201E-4</c:v>
                </c:pt>
                <c:pt idx="121">
                  <c:v>3.3199337142857799E-4</c:v>
                </c:pt>
                <c:pt idx="122">
                  <c:v>3.4660765714286402E-4</c:v>
                </c:pt>
                <c:pt idx="123">
                  <c:v>3.6122194285715E-4</c:v>
                </c:pt>
                <c:pt idx="124">
                  <c:v>3.7583622857143597E-4</c:v>
                </c:pt>
                <c:pt idx="125">
                  <c:v>3.9045051428572298E-4</c:v>
                </c:pt>
                <c:pt idx="126">
                  <c:v>4.0506480000000901E-4</c:v>
                </c:pt>
                <c:pt idx="127">
                  <c:v>4.0516480000000901E-4</c:v>
                </c:pt>
                <c:pt idx="128">
                  <c:v>4.1977908571429298E-4</c:v>
                </c:pt>
                <c:pt idx="129">
                  <c:v>4.3439337142857798E-4</c:v>
                </c:pt>
                <c:pt idx="130">
                  <c:v>4.4900765714286201E-4</c:v>
                </c:pt>
                <c:pt idx="131">
                  <c:v>4.6362194285714701E-4</c:v>
                </c:pt>
                <c:pt idx="132">
                  <c:v>4.7823622857143201E-4</c:v>
                </c:pt>
                <c:pt idx="133">
                  <c:v>4.9285051428571598E-4</c:v>
                </c:pt>
                <c:pt idx="134">
                  <c:v>5.0746480000000104E-4</c:v>
                </c:pt>
                <c:pt idx="135">
                  <c:v>5.0756480000000099E-4</c:v>
                </c:pt>
                <c:pt idx="136">
                  <c:v>5.2217908571427899E-4</c:v>
                </c:pt>
                <c:pt idx="137">
                  <c:v>5.36793371428557E-4</c:v>
                </c:pt>
                <c:pt idx="138">
                  <c:v>5.5140765714283501E-4</c:v>
                </c:pt>
                <c:pt idx="139">
                  <c:v>5.6602194285711302E-4</c:v>
                </c:pt>
                <c:pt idx="140">
                  <c:v>5.8063622857139102E-4</c:v>
                </c:pt>
                <c:pt idx="141">
                  <c:v>5.9525051428567001E-4</c:v>
                </c:pt>
                <c:pt idx="142">
                  <c:v>6.0986479999994801E-4</c:v>
                </c:pt>
                <c:pt idx="143">
                  <c:v>6.0996479999994796E-4</c:v>
                </c:pt>
                <c:pt idx="144">
                  <c:v>6.2457908571422597E-4</c:v>
                </c:pt>
                <c:pt idx="145">
                  <c:v>6.3919337142850398E-4</c:v>
                </c:pt>
                <c:pt idx="146">
                  <c:v>6.5380765714278199E-4</c:v>
                </c:pt>
                <c:pt idx="147">
                  <c:v>6.6842194285705999E-4</c:v>
                </c:pt>
                <c:pt idx="148">
                  <c:v>6.83036228571338E-4</c:v>
                </c:pt>
                <c:pt idx="149">
                  <c:v>6.9765051428561699E-4</c:v>
                </c:pt>
                <c:pt idx="150">
                  <c:v>7.1226479999989499E-4</c:v>
                </c:pt>
                <c:pt idx="151">
                  <c:v>7.1236479999989505E-4</c:v>
                </c:pt>
                <c:pt idx="152">
                  <c:v>7.2697908571417295E-4</c:v>
                </c:pt>
                <c:pt idx="153">
                  <c:v>7.4159337142845096E-4</c:v>
                </c:pt>
                <c:pt idx="154">
                  <c:v>7.5620765714272896E-4</c:v>
                </c:pt>
                <c:pt idx="155">
                  <c:v>7.7082194285700697E-4</c:v>
                </c:pt>
                <c:pt idx="156">
                  <c:v>7.8543622857128498E-4</c:v>
                </c:pt>
                <c:pt idx="157">
                  <c:v>8.0005051428556396E-4</c:v>
                </c:pt>
                <c:pt idx="158">
                  <c:v>8.1466479999984197E-4</c:v>
                </c:pt>
                <c:pt idx="159">
                  <c:v>8.1476479999984203E-4</c:v>
                </c:pt>
                <c:pt idx="160">
                  <c:v>8.2937908571412004E-4</c:v>
                </c:pt>
                <c:pt idx="161">
                  <c:v>8.4399337142839804E-4</c:v>
                </c:pt>
                <c:pt idx="162">
                  <c:v>8.5860765714267605E-4</c:v>
                </c:pt>
                <c:pt idx="163">
                  <c:v>8.7322194285695395E-4</c:v>
                </c:pt>
                <c:pt idx="164">
                  <c:v>8.8783622857123196E-4</c:v>
                </c:pt>
                <c:pt idx="165">
                  <c:v>9.0245051428550997E-4</c:v>
                </c:pt>
                <c:pt idx="166">
                  <c:v>9.1706479999978895E-4</c:v>
                </c:pt>
                <c:pt idx="167">
                  <c:v>9.1716479999978901E-4</c:v>
                </c:pt>
                <c:pt idx="168">
                  <c:v>1.0195647999997799E-3</c:v>
                </c:pt>
                <c:pt idx="169">
                  <c:v>1.1219647999998401E-3</c:v>
                </c:pt>
                <c:pt idx="170">
                  <c:v>1.22436479999989E-3</c:v>
                </c:pt>
                <c:pt idx="171">
                  <c:v>1.32676479999995E-3</c:v>
                </c:pt>
                <c:pt idx="172">
                  <c:v>1.4291648000000099E-3</c:v>
                </c:pt>
                <c:pt idx="173">
                  <c:v>1.5315648000000699E-3</c:v>
                </c:pt>
                <c:pt idx="174">
                  <c:v>1.6339648000001301E-3</c:v>
                </c:pt>
                <c:pt idx="175">
                  <c:v>1.73636480000018E-3</c:v>
                </c:pt>
                <c:pt idx="176">
                  <c:v>1.83876480000024E-3</c:v>
                </c:pt>
                <c:pt idx="177">
                  <c:v>1.9411648000002999E-3</c:v>
                </c:pt>
                <c:pt idx="178">
                  <c:v>2.0435648000001602E-3</c:v>
                </c:pt>
                <c:pt idx="179">
                  <c:v>2.1459648E-3</c:v>
                </c:pt>
                <c:pt idx="180">
                  <c:v>2.2483647999998299E-3</c:v>
                </c:pt>
                <c:pt idx="181">
                  <c:v>2.3507647999996698E-3</c:v>
                </c:pt>
                <c:pt idx="182">
                  <c:v>2.4531647999995101E-3</c:v>
                </c:pt>
                <c:pt idx="183">
                  <c:v>2.55556479999934E-3</c:v>
                </c:pt>
                <c:pt idx="184">
                  <c:v>2.6579647999991798E-3</c:v>
                </c:pt>
                <c:pt idx="185">
                  <c:v>2.7603647999990101E-3</c:v>
                </c:pt>
                <c:pt idx="186">
                  <c:v>2.86276479999885E-3</c:v>
                </c:pt>
                <c:pt idx="187">
                  <c:v>2.9651647999986899E-3</c:v>
                </c:pt>
                <c:pt idx="188">
                  <c:v>3.0675647999985202E-3</c:v>
                </c:pt>
                <c:pt idx="189">
                  <c:v>3.16996479999836E-3</c:v>
                </c:pt>
                <c:pt idx="190">
                  <c:v>3.2723647999981899E-3</c:v>
                </c:pt>
                <c:pt idx="191">
                  <c:v>3.3747647999980302E-3</c:v>
                </c:pt>
                <c:pt idx="192">
                  <c:v>3.4771647999978701E-3</c:v>
                </c:pt>
                <c:pt idx="193">
                  <c:v>3.5795647999977E-3</c:v>
                </c:pt>
                <c:pt idx="194">
                  <c:v>3.6819647999975398E-3</c:v>
                </c:pt>
                <c:pt idx="195">
                  <c:v>3.7843647999973701E-3</c:v>
                </c:pt>
                <c:pt idx="196">
                  <c:v>3.88676479999721E-3</c:v>
                </c:pt>
                <c:pt idx="197">
                  <c:v>3.9891647999973998E-3</c:v>
                </c:pt>
                <c:pt idx="198">
                  <c:v>4.0915647999976799E-3</c:v>
                </c:pt>
                <c:pt idx="199">
                  <c:v>4.1939647999979703E-3</c:v>
                </c:pt>
                <c:pt idx="200">
                  <c:v>4.2963647999982504E-3</c:v>
                </c:pt>
                <c:pt idx="201">
                  <c:v>4.3987647999985304E-3</c:v>
                </c:pt>
                <c:pt idx="202">
                  <c:v>4.5011647999988096E-3</c:v>
                </c:pt>
                <c:pt idx="203">
                  <c:v>4.6035647999990896E-3</c:v>
                </c:pt>
                <c:pt idx="204">
                  <c:v>4.7059647999993697E-3</c:v>
                </c:pt>
                <c:pt idx="205">
                  <c:v>4.8083647999996497E-3</c:v>
                </c:pt>
                <c:pt idx="206">
                  <c:v>4.9107647999999298E-3</c:v>
                </c:pt>
                <c:pt idx="207">
                  <c:v>5.0131648000002098E-3</c:v>
                </c:pt>
                <c:pt idx="208">
                  <c:v>5.1155648000004899E-3</c:v>
                </c:pt>
                <c:pt idx="209">
                  <c:v>5.2179648000007699E-3</c:v>
                </c:pt>
                <c:pt idx="210">
                  <c:v>5.3203648000010499E-3</c:v>
                </c:pt>
                <c:pt idx="211">
                  <c:v>5.42276480000133E-3</c:v>
                </c:pt>
                <c:pt idx="212">
                  <c:v>5.52516480000161E-3</c:v>
                </c:pt>
                <c:pt idx="213">
                  <c:v>5.6275648000018901E-3</c:v>
                </c:pt>
                <c:pt idx="214">
                  <c:v>5.7299648000021701E-3</c:v>
                </c:pt>
                <c:pt idx="215">
                  <c:v>5.8323648000024502E-3</c:v>
                </c:pt>
                <c:pt idx="216">
                  <c:v>5.9347648000027302E-3</c:v>
                </c:pt>
                <c:pt idx="217">
                  <c:v>6.0371648000030103E-3</c:v>
                </c:pt>
                <c:pt idx="218">
                  <c:v>6.1395648000032903E-3</c:v>
                </c:pt>
                <c:pt idx="219">
                  <c:v>6.2419648000035704E-3</c:v>
                </c:pt>
                <c:pt idx="220">
                  <c:v>6.3443648000038504E-3</c:v>
                </c:pt>
                <c:pt idx="221">
                  <c:v>6.4467648000041296E-3</c:v>
                </c:pt>
                <c:pt idx="222">
                  <c:v>6.5491648000044096E-3</c:v>
                </c:pt>
                <c:pt idx="223">
                  <c:v>6.6515648000046897E-3</c:v>
                </c:pt>
                <c:pt idx="224">
                  <c:v>6.7539648000049697E-3</c:v>
                </c:pt>
                <c:pt idx="225">
                  <c:v>6.8563648000052498E-3</c:v>
                </c:pt>
                <c:pt idx="226">
                  <c:v>6.9587648000055298E-3</c:v>
                </c:pt>
                <c:pt idx="227">
                  <c:v>7.0611648000058098E-3</c:v>
                </c:pt>
                <c:pt idx="228">
                  <c:v>7.1635648000060899E-3</c:v>
                </c:pt>
                <c:pt idx="229">
                  <c:v>7.2659648000063699E-3</c:v>
                </c:pt>
                <c:pt idx="230">
                  <c:v>7.36836480000665E-3</c:v>
                </c:pt>
                <c:pt idx="231">
                  <c:v>7.47076480000693E-3</c:v>
                </c:pt>
                <c:pt idx="232">
                  <c:v>7.5731648000072101E-3</c:v>
                </c:pt>
                <c:pt idx="233">
                  <c:v>7.6755648000074901E-3</c:v>
                </c:pt>
                <c:pt idx="234">
                  <c:v>7.7779648000077702E-3</c:v>
                </c:pt>
                <c:pt idx="235">
                  <c:v>7.8803648000074604E-3</c:v>
                </c:pt>
                <c:pt idx="236">
                  <c:v>7.9827648000068505E-3</c:v>
                </c:pt>
                <c:pt idx="237">
                  <c:v>8.0851648000062407E-3</c:v>
                </c:pt>
                <c:pt idx="238">
                  <c:v>8.1875648000056308E-3</c:v>
                </c:pt>
                <c:pt idx="239">
                  <c:v>8.2899648000050296E-3</c:v>
                </c:pt>
                <c:pt idx="240">
                  <c:v>8.3923648000044197E-3</c:v>
                </c:pt>
                <c:pt idx="241">
                  <c:v>8.4947648000038099E-3</c:v>
                </c:pt>
                <c:pt idx="242">
                  <c:v>8.5971648000032E-3</c:v>
                </c:pt>
                <c:pt idx="243">
                  <c:v>8.6995648000025901E-3</c:v>
                </c:pt>
                <c:pt idx="244">
                  <c:v>8.8019648000019803E-3</c:v>
                </c:pt>
                <c:pt idx="245">
                  <c:v>8.9043648000013808E-3</c:v>
                </c:pt>
                <c:pt idx="246">
                  <c:v>9.0067648000007692E-3</c:v>
                </c:pt>
                <c:pt idx="247">
                  <c:v>9.1091648000001593E-3</c:v>
                </c:pt>
                <c:pt idx="248">
                  <c:v>9.2115647999995495E-3</c:v>
                </c:pt>
                <c:pt idx="249">
                  <c:v>9.3139647999989396E-3</c:v>
                </c:pt>
                <c:pt idx="250">
                  <c:v>9.4163647999983401E-3</c:v>
                </c:pt>
                <c:pt idx="251">
                  <c:v>9.5187647999977303E-3</c:v>
                </c:pt>
                <c:pt idx="252">
                  <c:v>9.6211647999971204E-3</c:v>
                </c:pt>
                <c:pt idx="253">
                  <c:v>9.7235647999965105E-3</c:v>
                </c:pt>
                <c:pt idx="254">
                  <c:v>9.8259647999959007E-3</c:v>
                </c:pt>
                <c:pt idx="255">
                  <c:v>9.9283647999952995E-3</c:v>
                </c:pt>
                <c:pt idx="256">
                  <c:v>1.0030764799994599E-2</c:v>
                </c:pt>
                <c:pt idx="257">
                  <c:v>1.0133164799994E-2</c:v>
                </c:pt>
                <c:pt idx="258">
                  <c:v>1.02355647999934E-2</c:v>
                </c:pt>
                <c:pt idx="259">
                  <c:v>1.0337964799992799E-2</c:v>
                </c:pt>
                <c:pt idx="260">
                  <c:v>1.04403647999922E-2</c:v>
                </c:pt>
                <c:pt idx="261">
                  <c:v>1.05427647999916E-2</c:v>
                </c:pt>
                <c:pt idx="262">
                  <c:v>1.0645164799990999E-2</c:v>
                </c:pt>
                <c:pt idx="263">
                  <c:v>1.07475647999904E-2</c:v>
                </c:pt>
                <c:pt idx="264">
                  <c:v>1.08499647999898E-2</c:v>
                </c:pt>
                <c:pt idx="265">
                  <c:v>1.0952364799989201E-2</c:v>
                </c:pt>
                <c:pt idx="266">
                  <c:v>1.10547647999886E-2</c:v>
                </c:pt>
                <c:pt idx="267">
                  <c:v>1.1157164799988E-2</c:v>
                </c:pt>
                <c:pt idx="268">
                  <c:v>1.12595647999873E-2</c:v>
                </c:pt>
                <c:pt idx="269">
                  <c:v>1.1361964799986701E-2</c:v>
                </c:pt>
                <c:pt idx="270">
                  <c:v>1.1464364799986099E-2</c:v>
                </c:pt>
                <c:pt idx="271">
                  <c:v>1.15667647999855E-2</c:v>
                </c:pt>
                <c:pt idx="272">
                  <c:v>1.16691647999849E-2</c:v>
                </c:pt>
                <c:pt idx="273">
                  <c:v>1.1771564799984299E-2</c:v>
                </c:pt>
                <c:pt idx="274">
                  <c:v>1.18739647999837E-2</c:v>
                </c:pt>
                <c:pt idx="275">
                  <c:v>1.19763647999831E-2</c:v>
                </c:pt>
                <c:pt idx="276">
                  <c:v>1.2078764799982499E-2</c:v>
                </c:pt>
                <c:pt idx="277">
                  <c:v>1.21811647999819E-2</c:v>
                </c:pt>
                <c:pt idx="278">
                  <c:v>1.22835647999813E-2</c:v>
                </c:pt>
                <c:pt idx="279">
                  <c:v>1.2385964799980701E-2</c:v>
                </c:pt>
                <c:pt idx="280">
                  <c:v>1.24883647999801E-2</c:v>
                </c:pt>
                <c:pt idx="281">
                  <c:v>1.25907647999794E-2</c:v>
                </c:pt>
                <c:pt idx="282">
                  <c:v>1.26931647999788E-2</c:v>
                </c:pt>
                <c:pt idx="283">
                  <c:v>1.2795564799978201E-2</c:v>
                </c:pt>
                <c:pt idx="284">
                  <c:v>1.2897964799977599E-2</c:v>
                </c:pt>
                <c:pt idx="285">
                  <c:v>1.3000364799977E-2</c:v>
                </c:pt>
                <c:pt idx="286">
                  <c:v>1.31027647999764E-2</c:v>
                </c:pt>
                <c:pt idx="287">
                  <c:v>1.3205164799975799E-2</c:v>
                </c:pt>
                <c:pt idx="288">
                  <c:v>1.33075647999752E-2</c:v>
                </c:pt>
                <c:pt idx="289">
                  <c:v>1.34099647999746E-2</c:v>
                </c:pt>
                <c:pt idx="290">
                  <c:v>1.3512364799973999E-2</c:v>
                </c:pt>
                <c:pt idx="291">
                  <c:v>1.36147647999734E-2</c:v>
                </c:pt>
                <c:pt idx="292">
                  <c:v>1.37171647999728E-2</c:v>
                </c:pt>
                <c:pt idx="293">
                  <c:v>1.38195647999721E-2</c:v>
                </c:pt>
                <c:pt idx="294">
                  <c:v>1.3921964799971501E-2</c:v>
                </c:pt>
                <c:pt idx="295">
                  <c:v>1.40243647999709E-2</c:v>
                </c:pt>
                <c:pt idx="296">
                  <c:v>1.41267647999703E-2</c:v>
                </c:pt>
                <c:pt idx="297">
                  <c:v>1.4229164799969701E-2</c:v>
                </c:pt>
                <c:pt idx="298">
                  <c:v>1.4331564799969099E-2</c:v>
                </c:pt>
                <c:pt idx="299">
                  <c:v>1.44339647999685E-2</c:v>
                </c:pt>
                <c:pt idx="300">
                  <c:v>1.45363647999679E-2</c:v>
                </c:pt>
                <c:pt idx="301">
                  <c:v>1.4638764799967299E-2</c:v>
                </c:pt>
                <c:pt idx="302">
                  <c:v>1.47411647999667E-2</c:v>
                </c:pt>
                <c:pt idx="303">
                  <c:v>1.48435647999661E-2</c:v>
                </c:pt>
                <c:pt idx="304">
                  <c:v>1.4945964799965499E-2</c:v>
                </c:pt>
                <c:pt idx="305">
                  <c:v>1.5048364799964801E-2</c:v>
                </c:pt>
                <c:pt idx="306">
                  <c:v>1.51507647999642E-2</c:v>
                </c:pt>
                <c:pt idx="307">
                  <c:v>1.52531647999636E-2</c:v>
                </c:pt>
                <c:pt idx="308">
                  <c:v>1.5355564799963001E-2</c:v>
                </c:pt>
                <c:pt idx="309">
                  <c:v>1.54579647999624E-2</c:v>
                </c:pt>
                <c:pt idx="310">
                  <c:v>1.55603647999618E-2</c:v>
                </c:pt>
                <c:pt idx="311">
                  <c:v>1.5662764799961201E-2</c:v>
                </c:pt>
                <c:pt idx="312">
                  <c:v>1.5765164799960599E-2</c:v>
                </c:pt>
                <c:pt idx="313">
                  <c:v>1.5867564799960002E-2</c:v>
                </c:pt>
                <c:pt idx="314">
                  <c:v>1.59699647999594E-2</c:v>
                </c:pt>
                <c:pt idx="315">
                  <c:v>1.6072364799958799E-2</c:v>
                </c:pt>
                <c:pt idx="316">
                  <c:v>1.6174764799958202E-2</c:v>
                </c:pt>
                <c:pt idx="317">
                  <c:v>1.62771647999576E-2</c:v>
                </c:pt>
                <c:pt idx="318">
                  <c:v>1.6379564799956899E-2</c:v>
                </c:pt>
                <c:pt idx="319">
                  <c:v>1.6481964799956301E-2</c:v>
                </c:pt>
                <c:pt idx="320">
                  <c:v>1.65843647999557E-2</c:v>
                </c:pt>
                <c:pt idx="321">
                  <c:v>1.6686764799955098E-2</c:v>
                </c:pt>
                <c:pt idx="322">
                  <c:v>1.6789164799954501E-2</c:v>
                </c:pt>
                <c:pt idx="323">
                  <c:v>1.68915647999539E-2</c:v>
                </c:pt>
                <c:pt idx="324">
                  <c:v>1.6993964799953298E-2</c:v>
                </c:pt>
                <c:pt idx="325">
                  <c:v>1.7096364799952701E-2</c:v>
                </c:pt>
                <c:pt idx="326">
                  <c:v>1.7198764799952099E-2</c:v>
                </c:pt>
                <c:pt idx="327">
                  <c:v>1.7301164799951502E-2</c:v>
                </c:pt>
                <c:pt idx="328">
                  <c:v>1.74035647999509E-2</c:v>
                </c:pt>
                <c:pt idx="329">
                  <c:v>1.7505964799950299E-2</c:v>
                </c:pt>
                <c:pt idx="330">
                  <c:v>1.7608364799949601E-2</c:v>
                </c:pt>
                <c:pt idx="331">
                  <c:v>1.7710764799949E-2</c:v>
                </c:pt>
                <c:pt idx="332">
                  <c:v>1.7813164799948399E-2</c:v>
                </c:pt>
                <c:pt idx="333">
                  <c:v>1.7915564799947801E-2</c:v>
                </c:pt>
                <c:pt idx="334">
                  <c:v>1.80179647999472E-2</c:v>
                </c:pt>
                <c:pt idx="335">
                  <c:v>1.8120364799946598E-2</c:v>
                </c:pt>
                <c:pt idx="336">
                  <c:v>1.8222764799946001E-2</c:v>
                </c:pt>
                <c:pt idx="337">
                  <c:v>1.83251647999454E-2</c:v>
                </c:pt>
                <c:pt idx="338">
                  <c:v>1.8427564799944798E-2</c:v>
                </c:pt>
                <c:pt idx="339">
                  <c:v>1.8529964799944201E-2</c:v>
                </c:pt>
                <c:pt idx="340">
                  <c:v>1.8632364799943599E-2</c:v>
                </c:pt>
                <c:pt idx="341">
                  <c:v>1.8734764799943002E-2</c:v>
                </c:pt>
                <c:pt idx="342">
                  <c:v>1.88371647999423E-2</c:v>
                </c:pt>
                <c:pt idx="343">
                  <c:v>1.8939564799941699E-2</c:v>
                </c:pt>
                <c:pt idx="344">
                  <c:v>1.9041964799941101E-2</c:v>
                </c:pt>
                <c:pt idx="345">
                  <c:v>1.91443647999405E-2</c:v>
                </c:pt>
                <c:pt idx="346">
                  <c:v>1.9246764799939899E-2</c:v>
                </c:pt>
                <c:pt idx="347">
                  <c:v>1.9349164799939301E-2</c:v>
                </c:pt>
                <c:pt idx="348">
                  <c:v>1.94515647999387E-2</c:v>
                </c:pt>
                <c:pt idx="349">
                  <c:v>1.9553964799938098E-2</c:v>
                </c:pt>
                <c:pt idx="350">
                  <c:v>1.9656364799937501E-2</c:v>
                </c:pt>
                <c:pt idx="351">
                  <c:v>1.97587647999369E-2</c:v>
                </c:pt>
                <c:pt idx="352">
                  <c:v>1.9861164799936298E-2</c:v>
                </c:pt>
                <c:pt idx="353">
                  <c:v>1.9963564799935701E-2</c:v>
                </c:pt>
                <c:pt idx="354">
                  <c:v>1.9999964799935401E-2</c:v>
                </c:pt>
                <c:pt idx="355">
                  <c:v>0.02</c:v>
                </c:pt>
              </c:numCache>
            </c:numRef>
          </c:xVal>
          <c:yVal>
            <c:numRef>
              <c:f>GS66508P!$BC$121:$BC$476</c:f>
              <c:numCache>
                <c:formatCode>0.00E+00</c:formatCode>
                <c:ptCount val="356"/>
                <c:pt idx="0">
                  <c:v>25.077020000000001</c:v>
                </c:pt>
                <c:pt idx="1">
                  <c:v>25.14838</c:v>
                </c:pt>
                <c:pt idx="2">
                  <c:v>25.229980000000001</c:v>
                </c:pt>
                <c:pt idx="3">
                  <c:v>25.305510000000002</c:v>
                </c:pt>
                <c:pt idx="4">
                  <c:v>25.375219999999999</c:v>
                </c:pt>
                <c:pt idx="5">
                  <c:v>25.439620000000001</c:v>
                </c:pt>
                <c:pt idx="6">
                  <c:v>25.499169999999999</c:v>
                </c:pt>
                <c:pt idx="7">
                  <c:v>25.554300000000001</c:v>
                </c:pt>
                <c:pt idx="8">
                  <c:v>25.605399999999999</c:v>
                </c:pt>
                <c:pt idx="9">
                  <c:v>25.652840000000001</c:v>
                </c:pt>
                <c:pt idx="10">
                  <c:v>25.696919999999999</c:v>
                </c:pt>
                <c:pt idx="11">
                  <c:v>25.737950000000001</c:v>
                </c:pt>
                <c:pt idx="12">
                  <c:v>25.776199999999999</c:v>
                </c:pt>
                <c:pt idx="13">
                  <c:v>25.811900000000001</c:v>
                </c:pt>
                <c:pt idx="14">
                  <c:v>25.845300000000002</c:v>
                </c:pt>
                <c:pt idx="15">
                  <c:v>25.876580000000001</c:v>
                </c:pt>
                <c:pt idx="16">
                  <c:v>25.905940000000001</c:v>
                </c:pt>
                <c:pt idx="17">
                  <c:v>25.933540000000001</c:v>
                </c:pt>
                <c:pt idx="18">
                  <c:v>25.959540000000001</c:v>
                </c:pt>
                <c:pt idx="19">
                  <c:v>25.984079999999999</c:v>
                </c:pt>
                <c:pt idx="20">
                  <c:v>26.007290000000001</c:v>
                </c:pt>
                <c:pt idx="21">
                  <c:v>26.02929</c:v>
                </c:pt>
                <c:pt idx="22">
                  <c:v>26.050180000000001</c:v>
                </c:pt>
                <c:pt idx="23">
                  <c:v>26.070060000000002</c:v>
                </c:pt>
                <c:pt idx="24">
                  <c:v>26.089009999999998</c:v>
                </c:pt>
                <c:pt idx="25">
                  <c:v>26.107130000000002</c:v>
                </c:pt>
                <c:pt idx="26">
                  <c:v>26.124479999999998</c:v>
                </c:pt>
                <c:pt idx="27">
                  <c:v>26.14113</c:v>
                </c:pt>
                <c:pt idx="28">
                  <c:v>26.157139999999998</c:v>
                </c:pt>
                <c:pt idx="29">
                  <c:v>26.17258</c:v>
                </c:pt>
                <c:pt idx="30">
                  <c:v>26.187480000000001</c:v>
                </c:pt>
                <c:pt idx="31">
                  <c:v>26.201889999999999</c:v>
                </c:pt>
                <c:pt idx="32">
                  <c:v>26.215859999999999</c:v>
                </c:pt>
                <c:pt idx="33">
                  <c:v>26.229430000000001</c:v>
                </c:pt>
                <c:pt idx="34">
                  <c:v>26.242640000000002</c:v>
                </c:pt>
                <c:pt idx="35">
                  <c:v>26.255500000000001</c:v>
                </c:pt>
                <c:pt idx="36">
                  <c:v>26.268059999999998</c:v>
                </c:pt>
                <c:pt idx="37">
                  <c:v>26.280339999999999</c:v>
                </c:pt>
                <c:pt idx="38">
                  <c:v>26.292359999999999</c:v>
                </c:pt>
                <c:pt idx="39">
                  <c:v>26.30415</c:v>
                </c:pt>
                <c:pt idx="40">
                  <c:v>26.327100000000002</c:v>
                </c:pt>
                <c:pt idx="41">
                  <c:v>26.349329999999998</c:v>
                </c:pt>
                <c:pt idx="42">
                  <c:v>26.370979999999999</c:v>
                </c:pt>
                <c:pt idx="43">
                  <c:v>26.392109999999999</c:v>
                </c:pt>
                <c:pt idx="44">
                  <c:v>26.41283</c:v>
                </c:pt>
                <c:pt idx="45">
                  <c:v>26.433199999999999</c:v>
                </c:pt>
                <c:pt idx="46">
                  <c:v>26.453279999999999</c:v>
                </c:pt>
                <c:pt idx="47">
                  <c:v>26.473099999999999</c:v>
                </c:pt>
                <c:pt idx="48">
                  <c:v>26.50245</c:v>
                </c:pt>
                <c:pt idx="49">
                  <c:v>26.53144</c:v>
                </c:pt>
                <c:pt idx="50">
                  <c:v>26.560130000000001</c:v>
                </c:pt>
                <c:pt idx="51">
                  <c:v>26.58858</c:v>
                </c:pt>
                <c:pt idx="52">
                  <c:v>26.616859999999999</c:v>
                </c:pt>
                <c:pt idx="53">
                  <c:v>26.64498</c:v>
                </c:pt>
                <c:pt idx="54">
                  <c:v>26.68224</c:v>
                </c:pt>
                <c:pt idx="55">
                  <c:v>26.719370000000001</c:v>
                </c:pt>
                <c:pt idx="56">
                  <c:v>26.75638</c:v>
                </c:pt>
                <c:pt idx="57">
                  <c:v>26.79326</c:v>
                </c:pt>
                <c:pt idx="58">
                  <c:v>26.830020000000001</c:v>
                </c:pt>
                <c:pt idx="59">
                  <c:v>26.86666</c:v>
                </c:pt>
                <c:pt idx="60">
                  <c:v>26.903169999999999</c:v>
                </c:pt>
                <c:pt idx="61">
                  <c:v>26.957820000000002</c:v>
                </c:pt>
                <c:pt idx="62">
                  <c:v>27.0123</c:v>
                </c:pt>
                <c:pt idx="63">
                  <c:v>27.066600000000001</c:v>
                </c:pt>
                <c:pt idx="64">
                  <c:v>27.120719999999999</c:v>
                </c:pt>
                <c:pt idx="65">
                  <c:v>27.174669999999999</c:v>
                </c:pt>
                <c:pt idx="66">
                  <c:v>27.228439999999999</c:v>
                </c:pt>
                <c:pt idx="67">
                  <c:v>27.282039999999999</c:v>
                </c:pt>
                <c:pt idx="68">
                  <c:v>27.365919999999999</c:v>
                </c:pt>
                <c:pt idx="69">
                  <c:v>27.449400000000001</c:v>
                </c:pt>
                <c:pt idx="70">
                  <c:v>27.53247</c:v>
                </c:pt>
                <c:pt idx="71">
                  <c:v>27.615130000000001</c:v>
                </c:pt>
                <c:pt idx="72">
                  <c:v>27.697379999999999</c:v>
                </c:pt>
                <c:pt idx="73">
                  <c:v>27.779219999999999</c:v>
                </c:pt>
                <c:pt idx="74">
                  <c:v>27.86065</c:v>
                </c:pt>
                <c:pt idx="75">
                  <c:v>27.997910000000001</c:v>
                </c:pt>
                <c:pt idx="76">
                  <c:v>28.134049999999998</c:v>
                </c:pt>
                <c:pt idx="77">
                  <c:v>28.269069999999999</c:v>
                </c:pt>
                <c:pt idx="78">
                  <c:v>28.402979999999999</c:v>
                </c:pt>
                <c:pt idx="79">
                  <c:v>28.535769999999999</c:v>
                </c:pt>
                <c:pt idx="80">
                  <c:v>28.667449999999999</c:v>
                </c:pt>
                <c:pt idx="81">
                  <c:v>28.798010000000001</c:v>
                </c:pt>
                <c:pt idx="82">
                  <c:v>29.075130000000001</c:v>
                </c:pt>
                <c:pt idx="83">
                  <c:v>29.347580000000001</c:v>
                </c:pt>
                <c:pt idx="84">
                  <c:v>29.615390000000001</c:v>
                </c:pt>
                <c:pt idx="85">
                  <c:v>29.878540000000001</c:v>
                </c:pt>
                <c:pt idx="86">
                  <c:v>30.137039999999999</c:v>
                </c:pt>
                <c:pt idx="87">
                  <c:v>30.390889999999999</c:v>
                </c:pt>
                <c:pt idx="88">
                  <c:v>30.640080000000001</c:v>
                </c:pt>
                <c:pt idx="89">
                  <c:v>31.058479999999999</c:v>
                </c:pt>
                <c:pt idx="90">
                  <c:v>31.465520000000001</c:v>
                </c:pt>
                <c:pt idx="91">
                  <c:v>31.861190000000001</c:v>
                </c:pt>
                <c:pt idx="92">
                  <c:v>32.245489999999997</c:v>
                </c:pt>
                <c:pt idx="93">
                  <c:v>32.618429999999996</c:v>
                </c:pt>
                <c:pt idx="94">
                  <c:v>32.979999999999997</c:v>
                </c:pt>
                <c:pt idx="95">
                  <c:v>33.330210000000001</c:v>
                </c:pt>
                <c:pt idx="96">
                  <c:v>33.336039999999997</c:v>
                </c:pt>
                <c:pt idx="97">
                  <c:v>33.879390000000001</c:v>
                </c:pt>
                <c:pt idx="98">
                  <c:v>34.401139999999998</c:v>
                </c:pt>
                <c:pt idx="99">
                  <c:v>34.901299999999999</c:v>
                </c:pt>
                <c:pt idx="100">
                  <c:v>35.379869999999997</c:v>
                </c:pt>
                <c:pt idx="101">
                  <c:v>35.836840000000002</c:v>
                </c:pt>
                <c:pt idx="102">
                  <c:v>36.272219999999997</c:v>
                </c:pt>
                <c:pt idx="103">
                  <c:v>36.686</c:v>
                </c:pt>
                <c:pt idx="104">
                  <c:v>36.897179999999999</c:v>
                </c:pt>
                <c:pt idx="105">
                  <c:v>37.103960000000001</c:v>
                </c:pt>
                <c:pt idx="106">
                  <c:v>37.306350000000002</c:v>
                </c:pt>
                <c:pt idx="107">
                  <c:v>37.504350000000002</c:v>
                </c:pt>
                <c:pt idx="108">
                  <c:v>37.697969999999998</c:v>
                </c:pt>
                <c:pt idx="109">
                  <c:v>37.887189999999997</c:v>
                </c:pt>
                <c:pt idx="110">
                  <c:v>38.072029999999998</c:v>
                </c:pt>
                <c:pt idx="111">
                  <c:v>38.075670000000002</c:v>
                </c:pt>
                <c:pt idx="112">
                  <c:v>38.586030000000001</c:v>
                </c:pt>
                <c:pt idx="113">
                  <c:v>39.071339999999999</c:v>
                </c:pt>
                <c:pt idx="114">
                  <c:v>39.531610000000001</c:v>
                </c:pt>
                <c:pt idx="115">
                  <c:v>39.966819999999998</c:v>
                </c:pt>
                <c:pt idx="116">
                  <c:v>40.376989999999999</c:v>
                </c:pt>
                <c:pt idx="117">
                  <c:v>40.76211</c:v>
                </c:pt>
                <c:pt idx="118">
                  <c:v>41.122190000000003</c:v>
                </c:pt>
                <c:pt idx="119">
                  <c:v>41.12462</c:v>
                </c:pt>
                <c:pt idx="120">
                  <c:v>41.468119999999999</c:v>
                </c:pt>
                <c:pt idx="121">
                  <c:v>41.797609999999999</c:v>
                </c:pt>
                <c:pt idx="122">
                  <c:v>42.11309</c:v>
                </c:pt>
                <c:pt idx="123">
                  <c:v>42.414560000000002</c:v>
                </c:pt>
                <c:pt idx="124">
                  <c:v>42.702019999999997</c:v>
                </c:pt>
                <c:pt idx="125">
                  <c:v>42.975459999999998</c:v>
                </c:pt>
                <c:pt idx="126">
                  <c:v>43.234900000000003</c:v>
                </c:pt>
                <c:pt idx="127">
                  <c:v>43.236649999999997</c:v>
                </c:pt>
                <c:pt idx="128">
                  <c:v>43.486649999999997</c:v>
                </c:pt>
                <c:pt idx="129">
                  <c:v>43.728610000000003</c:v>
                </c:pt>
                <c:pt idx="130">
                  <c:v>43.962530000000001</c:v>
                </c:pt>
                <c:pt idx="131">
                  <c:v>44.188420000000001</c:v>
                </c:pt>
                <c:pt idx="132">
                  <c:v>44.406260000000003</c:v>
                </c:pt>
                <c:pt idx="133">
                  <c:v>44.616070000000001</c:v>
                </c:pt>
                <c:pt idx="134">
                  <c:v>44.817830000000001</c:v>
                </c:pt>
                <c:pt idx="135">
                  <c:v>44.819200000000002</c:v>
                </c:pt>
                <c:pt idx="136">
                  <c:v>45.015410000000003</c:v>
                </c:pt>
                <c:pt idx="137">
                  <c:v>45.206809999999997</c:v>
                </c:pt>
                <c:pt idx="138">
                  <c:v>45.393430000000002</c:v>
                </c:pt>
                <c:pt idx="139">
                  <c:v>45.575249999999997</c:v>
                </c:pt>
                <c:pt idx="140">
                  <c:v>45.752270000000003</c:v>
                </c:pt>
                <c:pt idx="141">
                  <c:v>45.924500000000002</c:v>
                </c:pt>
                <c:pt idx="142">
                  <c:v>46.091929999999998</c:v>
                </c:pt>
                <c:pt idx="143">
                  <c:v>46.093069999999997</c:v>
                </c:pt>
                <c:pt idx="144">
                  <c:v>46.25705</c:v>
                </c:pt>
                <c:pt idx="145">
                  <c:v>46.418010000000002</c:v>
                </c:pt>
                <c:pt idx="146">
                  <c:v>46.575940000000003</c:v>
                </c:pt>
                <c:pt idx="147">
                  <c:v>46.730849999999997</c:v>
                </c:pt>
                <c:pt idx="148">
                  <c:v>46.882739999999998</c:v>
                </c:pt>
                <c:pt idx="149">
                  <c:v>47.031599999999997</c:v>
                </c:pt>
                <c:pt idx="150">
                  <c:v>47.177439999999997</c:v>
                </c:pt>
                <c:pt idx="151">
                  <c:v>47.178440000000002</c:v>
                </c:pt>
                <c:pt idx="152">
                  <c:v>47.32199</c:v>
                </c:pt>
                <c:pt idx="153">
                  <c:v>47.46349</c:v>
                </c:pt>
                <c:pt idx="154">
                  <c:v>47.60295</c:v>
                </c:pt>
                <c:pt idx="155">
                  <c:v>47.740360000000003</c:v>
                </c:pt>
                <c:pt idx="156">
                  <c:v>47.875729999999997</c:v>
                </c:pt>
                <c:pt idx="157">
                  <c:v>48.009050000000002</c:v>
                </c:pt>
                <c:pt idx="158">
                  <c:v>48.140329999999999</c:v>
                </c:pt>
                <c:pt idx="159">
                  <c:v>48.14123</c:v>
                </c:pt>
                <c:pt idx="160">
                  <c:v>48.270859999999999</c:v>
                </c:pt>
                <c:pt idx="161">
                  <c:v>48.399000000000001</c:v>
                </c:pt>
                <c:pt idx="162">
                  <c:v>48.525640000000003</c:v>
                </c:pt>
                <c:pt idx="163">
                  <c:v>48.650779999999997</c:v>
                </c:pt>
                <c:pt idx="164">
                  <c:v>48.774430000000002</c:v>
                </c:pt>
                <c:pt idx="165">
                  <c:v>48.89658</c:v>
                </c:pt>
                <c:pt idx="166">
                  <c:v>49.017229999999998</c:v>
                </c:pt>
                <c:pt idx="167">
                  <c:v>49.018050000000002</c:v>
                </c:pt>
                <c:pt idx="168">
                  <c:v>49.829700000000003</c:v>
                </c:pt>
                <c:pt idx="169">
                  <c:v>50.588360000000002</c:v>
                </c:pt>
                <c:pt idx="170">
                  <c:v>51.30153</c:v>
                </c:pt>
                <c:pt idx="171">
                  <c:v>51.974150000000002</c:v>
                </c:pt>
                <c:pt idx="172">
                  <c:v>52.609729999999999</c:v>
                </c:pt>
                <c:pt idx="173">
                  <c:v>53.21096</c:v>
                </c:pt>
                <c:pt idx="174">
                  <c:v>53.78004</c:v>
                </c:pt>
                <c:pt idx="175">
                  <c:v>54.31888</c:v>
                </c:pt>
                <c:pt idx="176">
                  <c:v>54.829189999999997</c:v>
                </c:pt>
                <c:pt idx="177">
                  <c:v>55.312539999999998</c:v>
                </c:pt>
                <c:pt idx="178">
                  <c:v>55.770380000000003</c:v>
                </c:pt>
                <c:pt idx="179">
                  <c:v>56.204070000000002</c:v>
                </c:pt>
                <c:pt idx="180">
                  <c:v>56.614890000000003</c:v>
                </c:pt>
                <c:pt idx="181">
                  <c:v>57.004069999999999</c:v>
                </c:pt>
                <c:pt idx="182">
                  <c:v>57.372729999999997</c:v>
                </c:pt>
                <c:pt idx="183">
                  <c:v>57.721960000000003</c:v>
                </c:pt>
                <c:pt idx="184">
                  <c:v>58.052790000000002</c:v>
                </c:pt>
                <c:pt idx="185">
                  <c:v>58.36618</c:v>
                </c:pt>
                <c:pt idx="186">
                  <c:v>58.663060000000002</c:v>
                </c:pt>
                <c:pt idx="187">
                  <c:v>58.944290000000002</c:v>
                </c:pt>
                <c:pt idx="188">
                  <c:v>59.210709999999999</c:v>
                </c:pt>
                <c:pt idx="189">
                  <c:v>59.463090000000001</c:v>
                </c:pt>
                <c:pt idx="190">
                  <c:v>59.702159999999999</c:v>
                </c:pt>
                <c:pt idx="191">
                  <c:v>59.928640000000001</c:v>
                </c:pt>
                <c:pt idx="192">
                  <c:v>60.143180000000001</c:v>
                </c:pt>
                <c:pt idx="193">
                  <c:v>60.346420000000002</c:v>
                </c:pt>
                <c:pt idx="194">
                  <c:v>60.53895</c:v>
                </c:pt>
                <c:pt idx="195">
                  <c:v>60.721330000000002</c:v>
                </c:pt>
                <c:pt idx="196">
                  <c:v>60.894109999999998</c:v>
                </c:pt>
                <c:pt idx="197">
                  <c:v>61.057769999999998</c:v>
                </c:pt>
                <c:pt idx="198">
                  <c:v>61.212820000000001</c:v>
                </c:pt>
                <c:pt idx="199">
                  <c:v>61.359690000000001</c:v>
                </c:pt>
                <c:pt idx="200">
                  <c:v>61.498829999999998</c:v>
                </c:pt>
                <c:pt idx="201">
                  <c:v>61.630629999999996</c:v>
                </c:pt>
                <c:pt idx="202">
                  <c:v>61.755479999999999</c:v>
                </c:pt>
                <c:pt idx="203">
                  <c:v>61.873759999999997</c:v>
                </c:pt>
                <c:pt idx="204">
                  <c:v>61.985799999999998</c:v>
                </c:pt>
                <c:pt idx="205">
                  <c:v>62.091940000000001</c:v>
                </c:pt>
                <c:pt idx="206">
                  <c:v>62.192489999999999</c:v>
                </c:pt>
                <c:pt idx="207">
                  <c:v>62.287739999999999</c:v>
                </c:pt>
                <c:pt idx="208">
                  <c:v>62.377969999999998</c:v>
                </c:pt>
                <c:pt idx="209">
                  <c:v>62.463439999999999</c:v>
                </c:pt>
                <c:pt idx="210">
                  <c:v>62.544409999999999</c:v>
                </c:pt>
                <c:pt idx="211">
                  <c:v>62.621119999999998</c:v>
                </c:pt>
                <c:pt idx="212">
                  <c:v>62.693779999999997</c:v>
                </c:pt>
                <c:pt idx="213">
                  <c:v>62.762610000000002</c:v>
                </c:pt>
                <c:pt idx="214">
                  <c:v>62.827820000000003</c:v>
                </c:pt>
                <c:pt idx="215">
                  <c:v>62.889580000000002</c:v>
                </c:pt>
                <c:pt idx="216">
                  <c:v>62.948099999999997</c:v>
                </c:pt>
                <c:pt idx="217">
                  <c:v>63.003529999999998</c:v>
                </c:pt>
                <c:pt idx="218">
                  <c:v>63.056040000000003</c:v>
                </c:pt>
                <c:pt idx="219">
                  <c:v>63.105780000000003</c:v>
                </c:pt>
                <c:pt idx="220">
                  <c:v>63.152900000000002</c:v>
                </c:pt>
                <c:pt idx="221">
                  <c:v>63.197539999999996</c:v>
                </c:pt>
                <c:pt idx="222">
                  <c:v>63.239829999999998</c:v>
                </c:pt>
                <c:pt idx="223">
                  <c:v>63.279879999999999</c:v>
                </c:pt>
                <c:pt idx="224">
                  <c:v>63.317830000000001</c:v>
                </c:pt>
                <c:pt idx="225">
                  <c:v>63.35378</c:v>
                </c:pt>
                <c:pt idx="226">
                  <c:v>63.387830000000001</c:v>
                </c:pt>
                <c:pt idx="227">
                  <c:v>63.420090000000002</c:v>
                </c:pt>
                <c:pt idx="228">
                  <c:v>63.450650000000003</c:v>
                </c:pt>
                <c:pt idx="229">
                  <c:v>63.479599999999998</c:v>
                </c:pt>
                <c:pt idx="230">
                  <c:v>63.507019999999997</c:v>
                </c:pt>
                <c:pt idx="231">
                  <c:v>63.533000000000001</c:v>
                </c:pt>
                <c:pt idx="232">
                  <c:v>63.557609999999997</c:v>
                </c:pt>
                <c:pt idx="233">
                  <c:v>63.580919999999999</c:v>
                </c:pt>
                <c:pt idx="234">
                  <c:v>63.603000000000002</c:v>
                </c:pt>
                <c:pt idx="235">
                  <c:v>63.623919999999998</c:v>
                </c:pt>
                <c:pt idx="236">
                  <c:v>63.643740000000001</c:v>
                </c:pt>
                <c:pt idx="237">
                  <c:v>63.662520000000001</c:v>
                </c:pt>
                <c:pt idx="238">
                  <c:v>63.680300000000003</c:v>
                </c:pt>
                <c:pt idx="239">
                  <c:v>63.697150000000001</c:v>
                </c:pt>
                <c:pt idx="240">
                  <c:v>63.713099999999997</c:v>
                </c:pt>
                <c:pt idx="241">
                  <c:v>63.728230000000003</c:v>
                </c:pt>
                <c:pt idx="242">
                  <c:v>63.742550000000001</c:v>
                </c:pt>
                <c:pt idx="243">
                  <c:v>63.75611</c:v>
                </c:pt>
                <c:pt idx="244">
                  <c:v>63.76896</c:v>
                </c:pt>
                <c:pt idx="245">
                  <c:v>63.781140000000001</c:v>
                </c:pt>
                <c:pt idx="246">
                  <c:v>63.792670000000001</c:v>
                </c:pt>
                <c:pt idx="247">
                  <c:v>63.803600000000003</c:v>
                </c:pt>
                <c:pt idx="248">
                  <c:v>63.813949999999998</c:v>
                </c:pt>
                <c:pt idx="249">
                  <c:v>63.823749999999997</c:v>
                </c:pt>
                <c:pt idx="250">
                  <c:v>63.833039999999997</c:v>
                </c:pt>
                <c:pt idx="251">
                  <c:v>63.841839999999998</c:v>
                </c:pt>
                <c:pt idx="252">
                  <c:v>63.850169999999999</c:v>
                </c:pt>
                <c:pt idx="253">
                  <c:v>63.858069999999998</c:v>
                </c:pt>
                <c:pt idx="254">
                  <c:v>63.865549999999999</c:v>
                </c:pt>
                <c:pt idx="255">
                  <c:v>63.872630000000001</c:v>
                </c:pt>
                <c:pt idx="256">
                  <c:v>63.879339999999999</c:v>
                </c:pt>
                <c:pt idx="257">
                  <c:v>63.8857</c:v>
                </c:pt>
                <c:pt idx="258">
                  <c:v>63.891719999999999</c:v>
                </c:pt>
                <c:pt idx="259">
                  <c:v>63.89743</c:v>
                </c:pt>
                <c:pt idx="260">
                  <c:v>63.902839999999998</c:v>
                </c:pt>
                <c:pt idx="261">
                  <c:v>63.907960000000003</c:v>
                </c:pt>
                <c:pt idx="262">
                  <c:v>63.912799999999997</c:v>
                </c:pt>
                <c:pt idx="263">
                  <c:v>63.917400000000001</c:v>
                </c:pt>
                <c:pt idx="264">
                  <c:v>63.921750000000003</c:v>
                </c:pt>
                <c:pt idx="265">
                  <c:v>63.925879999999999</c:v>
                </c:pt>
                <c:pt idx="266">
                  <c:v>63.929780000000001</c:v>
                </c:pt>
                <c:pt idx="267">
                  <c:v>63.933480000000003</c:v>
                </c:pt>
                <c:pt idx="268">
                  <c:v>63.936990000000002</c:v>
                </c:pt>
                <c:pt idx="269">
                  <c:v>63.940309999999997</c:v>
                </c:pt>
                <c:pt idx="270">
                  <c:v>63.943449999999999</c:v>
                </c:pt>
                <c:pt idx="271">
                  <c:v>63.946429999999999</c:v>
                </c:pt>
                <c:pt idx="272">
                  <c:v>63.949260000000002</c:v>
                </c:pt>
                <c:pt idx="273">
                  <c:v>63.951929999999997</c:v>
                </c:pt>
                <c:pt idx="274">
                  <c:v>63.954459999999997</c:v>
                </c:pt>
                <c:pt idx="275">
                  <c:v>63.956859999999999</c:v>
                </c:pt>
                <c:pt idx="276">
                  <c:v>63.959139999999998</c:v>
                </c:pt>
                <c:pt idx="277">
                  <c:v>63.961289999999998</c:v>
                </c:pt>
                <c:pt idx="278">
                  <c:v>63.963329999999999</c:v>
                </c:pt>
                <c:pt idx="279">
                  <c:v>63.965260000000001</c:v>
                </c:pt>
                <c:pt idx="280">
                  <c:v>63.967089999999999</c:v>
                </c:pt>
                <c:pt idx="281">
                  <c:v>63.968829999999997</c:v>
                </c:pt>
                <c:pt idx="282">
                  <c:v>63.970469999999999</c:v>
                </c:pt>
                <c:pt idx="283">
                  <c:v>63.972029999999997</c:v>
                </c:pt>
                <c:pt idx="284">
                  <c:v>63.973500000000001</c:v>
                </c:pt>
                <c:pt idx="285">
                  <c:v>63.974899999999998</c:v>
                </c:pt>
                <c:pt idx="286">
                  <c:v>63.976219999999998</c:v>
                </c:pt>
                <c:pt idx="287">
                  <c:v>63.977469999999997</c:v>
                </c:pt>
                <c:pt idx="288">
                  <c:v>63.978659999999998</c:v>
                </c:pt>
                <c:pt idx="289">
                  <c:v>63.979779999999998</c:v>
                </c:pt>
                <c:pt idx="290">
                  <c:v>63.980849999999997</c:v>
                </c:pt>
                <c:pt idx="291">
                  <c:v>63.981859999999998</c:v>
                </c:pt>
                <c:pt idx="292">
                  <c:v>63.982810000000001</c:v>
                </c:pt>
                <c:pt idx="293">
                  <c:v>63.983719999999998</c:v>
                </c:pt>
                <c:pt idx="294">
                  <c:v>63.984580000000001</c:v>
                </c:pt>
                <c:pt idx="295">
                  <c:v>63.985390000000002</c:v>
                </c:pt>
                <c:pt idx="296">
                  <c:v>63.986159999999998</c:v>
                </c:pt>
                <c:pt idx="297">
                  <c:v>63.986890000000002</c:v>
                </c:pt>
                <c:pt idx="298">
                  <c:v>63.987580000000001</c:v>
                </c:pt>
                <c:pt idx="299">
                  <c:v>63.988239999999998</c:v>
                </c:pt>
                <c:pt idx="300">
                  <c:v>63.988849999999999</c:v>
                </c:pt>
                <c:pt idx="301">
                  <c:v>63.989440000000002</c:v>
                </c:pt>
                <c:pt idx="302">
                  <c:v>63.99</c:v>
                </c:pt>
                <c:pt idx="303">
                  <c:v>63.990519999999997</c:v>
                </c:pt>
                <c:pt idx="304">
                  <c:v>63.991019999999999</c:v>
                </c:pt>
                <c:pt idx="305">
                  <c:v>63.991500000000002</c:v>
                </c:pt>
                <c:pt idx="306">
                  <c:v>63.991950000000003</c:v>
                </c:pt>
                <c:pt idx="307">
                  <c:v>63.992370000000001</c:v>
                </c:pt>
                <c:pt idx="308">
                  <c:v>63.99277</c:v>
                </c:pt>
                <c:pt idx="309">
                  <c:v>63.99315</c:v>
                </c:pt>
                <c:pt idx="310">
                  <c:v>63.993519999999997</c:v>
                </c:pt>
                <c:pt idx="311">
                  <c:v>63.993850000000002</c:v>
                </c:pt>
                <c:pt idx="312">
                  <c:v>63.99418</c:v>
                </c:pt>
                <c:pt idx="313">
                  <c:v>63.994489999999999</c:v>
                </c:pt>
                <c:pt idx="314">
                  <c:v>63.994779999999999</c:v>
                </c:pt>
                <c:pt idx="315">
                  <c:v>63.995049999999999</c:v>
                </c:pt>
                <c:pt idx="316">
                  <c:v>63.995310000000003</c:v>
                </c:pt>
                <c:pt idx="317">
                  <c:v>63.995559999999998</c:v>
                </c:pt>
                <c:pt idx="318">
                  <c:v>63.99579</c:v>
                </c:pt>
                <c:pt idx="319">
                  <c:v>63.996009999999998</c:v>
                </c:pt>
                <c:pt idx="320">
                  <c:v>63.996220000000001</c:v>
                </c:pt>
                <c:pt idx="321">
                  <c:v>63.996429999999997</c:v>
                </c:pt>
                <c:pt idx="322">
                  <c:v>63.996609999999997</c:v>
                </c:pt>
                <c:pt idx="323">
                  <c:v>63.996789999999997</c:v>
                </c:pt>
                <c:pt idx="324">
                  <c:v>63.996960000000001</c:v>
                </c:pt>
                <c:pt idx="325">
                  <c:v>63.997120000000002</c:v>
                </c:pt>
                <c:pt idx="326">
                  <c:v>63.99727</c:v>
                </c:pt>
                <c:pt idx="327">
                  <c:v>63.997419999999998</c:v>
                </c:pt>
                <c:pt idx="328">
                  <c:v>63.997549999999997</c:v>
                </c:pt>
                <c:pt idx="329">
                  <c:v>63.997680000000003</c:v>
                </c:pt>
                <c:pt idx="330">
                  <c:v>63.997799999999998</c:v>
                </c:pt>
                <c:pt idx="331">
                  <c:v>63.997920000000001</c:v>
                </c:pt>
                <c:pt idx="332">
                  <c:v>63.99803</c:v>
                </c:pt>
                <c:pt idx="333">
                  <c:v>63.998130000000003</c:v>
                </c:pt>
                <c:pt idx="334">
                  <c:v>63.99823</c:v>
                </c:pt>
                <c:pt idx="335">
                  <c:v>63.998330000000003</c:v>
                </c:pt>
                <c:pt idx="336">
                  <c:v>63.99841</c:v>
                </c:pt>
                <c:pt idx="337">
                  <c:v>63.9985</c:v>
                </c:pt>
                <c:pt idx="338">
                  <c:v>63.998579999999997</c:v>
                </c:pt>
                <c:pt idx="339">
                  <c:v>63.998649999999998</c:v>
                </c:pt>
                <c:pt idx="340">
                  <c:v>63.998719999999999</c:v>
                </c:pt>
                <c:pt idx="341">
                  <c:v>63.99879</c:v>
                </c:pt>
                <c:pt idx="342">
                  <c:v>63.998849999999997</c:v>
                </c:pt>
                <c:pt idx="343">
                  <c:v>63.998910000000002</c:v>
                </c:pt>
                <c:pt idx="344">
                  <c:v>63.99897</c:v>
                </c:pt>
                <c:pt idx="345">
                  <c:v>63.999020000000002</c:v>
                </c:pt>
                <c:pt idx="346">
                  <c:v>63.999079999999999</c:v>
                </c:pt>
                <c:pt idx="347">
                  <c:v>63.999130000000001</c:v>
                </c:pt>
                <c:pt idx="348">
                  <c:v>63.999169999999999</c:v>
                </c:pt>
                <c:pt idx="349">
                  <c:v>63.999209999999998</c:v>
                </c:pt>
                <c:pt idx="350">
                  <c:v>63.99926</c:v>
                </c:pt>
                <c:pt idx="351">
                  <c:v>63.999290000000002</c:v>
                </c:pt>
                <c:pt idx="352">
                  <c:v>63.99933</c:v>
                </c:pt>
                <c:pt idx="353">
                  <c:v>63.999369999999999</c:v>
                </c:pt>
                <c:pt idx="354">
                  <c:v>63.999380000000002</c:v>
                </c:pt>
                <c:pt idx="355">
                  <c:v>63.999380000000002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1F3-4433-827F-85C0496C34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100928"/>
        <c:axId val="95103232"/>
      </c:scatterChart>
      <c:valAx>
        <c:axId val="95100928"/>
        <c:scaling>
          <c:logBase val="10"/>
          <c:orientation val="minMax"/>
          <c:max val="2.0000000000000004E-2"/>
          <c:min val="1.0000000000000067E-6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000">
                    <a:latin typeface="+mn-lt"/>
                  </a:defRPr>
                </a:pPr>
                <a:r>
                  <a:rPr lang="en-CA" sz="1000">
                    <a:latin typeface="+mn-lt"/>
                  </a:rPr>
                  <a:t>Rectangular</a:t>
                </a:r>
                <a:r>
                  <a:rPr lang="en-CA" sz="1000" baseline="0">
                    <a:latin typeface="+mn-lt"/>
                  </a:rPr>
                  <a:t> Pulse Duration (s)</a:t>
                </a:r>
                <a:endParaRPr lang="en-CA" sz="100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39316794304821479"/>
              <c:y val="0.89102895341207344"/>
            </c:manualLayout>
          </c:layout>
          <c:overlay val="0"/>
        </c:title>
        <c:numFmt formatCode="0.0E+00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+mn-lt"/>
              </a:defRPr>
            </a:pPr>
            <a:endParaRPr lang="ja-JP"/>
          </a:p>
        </c:txPr>
        <c:crossAx val="95103232"/>
        <c:crossesAt val="1.0000000000000068E-4"/>
        <c:crossBetween val="midCat"/>
        <c:majorUnit val="10"/>
      </c:valAx>
      <c:valAx>
        <c:axId val="95103232"/>
        <c:scaling>
          <c:orientation val="minMax"/>
          <c:max val="65"/>
          <c:min val="25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>
                    <a:latin typeface="Myriad Pro" pitchFamily="34" charset="0"/>
                  </a:defRPr>
                </a:pPr>
                <a:r>
                  <a:rPr lang="en-CA" sz="1000" dirty="0">
                    <a:latin typeface="+mn-lt"/>
                  </a:rPr>
                  <a:t>Transient</a:t>
                </a:r>
                <a:r>
                  <a:rPr lang="en-CA" sz="1000" baseline="0" dirty="0">
                    <a:latin typeface="+mn-lt"/>
                  </a:rPr>
                  <a:t>  Junction Temperature (°C)  </a:t>
                </a:r>
                <a:endParaRPr lang="en-CA" sz="1000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2.5869195456766414E-2"/>
              <c:y val="0.17787660563702459"/>
            </c:manualLayout>
          </c:layout>
          <c:overlay val="0"/>
        </c:title>
        <c:numFmt formatCode="0" sourceLinked="0"/>
        <c:majorTickMark val="none"/>
        <c:minorTickMark val="in"/>
        <c:tickLblPos val="nextTo"/>
        <c:spPr>
          <a:ln/>
        </c:spPr>
        <c:txPr>
          <a:bodyPr/>
          <a:lstStyle/>
          <a:p>
            <a:pPr>
              <a:defRPr sz="1000">
                <a:latin typeface="+mn-lt"/>
              </a:defRPr>
            </a:pPr>
            <a:endParaRPr lang="ja-JP"/>
          </a:p>
        </c:txPr>
        <c:crossAx val="95100928"/>
        <c:crossesAt val="1.0000000000000117E-7"/>
        <c:crossBetween val="midCat"/>
        <c:majorUnit val="10"/>
      </c:valAx>
      <c:spPr>
        <a:ln w="12700">
          <a:noFill/>
        </a:ln>
      </c:spPr>
    </c:plotArea>
    <c:legend>
      <c:legendPos val="r"/>
      <c:layout>
        <c:manualLayout>
          <c:xMode val="edge"/>
          <c:yMode val="edge"/>
          <c:x val="0.18127520277991371"/>
          <c:y val="0.13472818604183298"/>
          <c:w val="0.50336473140188243"/>
          <c:h val="0.15510933637941515"/>
        </c:manualLayout>
      </c:layout>
      <c:overlay val="0"/>
      <c:txPr>
        <a:bodyPr/>
        <a:lstStyle/>
        <a:p>
          <a:pPr>
            <a:defRPr sz="800"/>
          </a:pPr>
          <a:endParaRPr lang="ja-JP"/>
        </a:p>
      </c:txPr>
    </c:legend>
    <c:plotVisOnly val="1"/>
    <c:dispBlanksAs val="gap"/>
    <c:showDLblsOverMax val="0"/>
  </c:chart>
  <c:spPr>
    <a:ln>
      <a:prstDash val="sysDash"/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3043343" cy="465455"/>
          </a:xfrm>
          <a:prstGeom prst="rect">
            <a:avLst/>
          </a:prstGeom>
        </p:spPr>
        <p:txBody>
          <a:bodyPr vert="horz" lIns="93315" tIns="46658" rIns="93315" bIns="4665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7" y="0"/>
            <a:ext cx="3043343" cy="465455"/>
          </a:xfrm>
          <a:prstGeom prst="rect">
            <a:avLst/>
          </a:prstGeom>
        </p:spPr>
        <p:txBody>
          <a:bodyPr vert="horz" lIns="93315" tIns="46658" rIns="93315" bIns="46658" rtlCol="0"/>
          <a:lstStyle>
            <a:lvl1pPr algn="r">
              <a:defRPr sz="1200"/>
            </a:lvl1pPr>
          </a:lstStyle>
          <a:p>
            <a:fld id="{DE4C5102-AE19-445D-821F-58ED5998D632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42031"/>
            <a:ext cx="3043343" cy="465455"/>
          </a:xfrm>
          <a:prstGeom prst="rect">
            <a:avLst/>
          </a:prstGeom>
        </p:spPr>
        <p:txBody>
          <a:bodyPr vert="horz" lIns="93315" tIns="46658" rIns="93315" bIns="4665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7" y="8842031"/>
            <a:ext cx="3043343" cy="465455"/>
          </a:xfrm>
          <a:prstGeom prst="rect">
            <a:avLst/>
          </a:prstGeom>
        </p:spPr>
        <p:txBody>
          <a:bodyPr vert="horz" lIns="93315" tIns="46658" rIns="93315" bIns="46658" rtlCol="0" anchor="b"/>
          <a:lstStyle>
            <a:lvl1pPr algn="r">
              <a:defRPr sz="1200"/>
            </a:lvl1pPr>
          </a:lstStyle>
          <a:p>
            <a:fld id="{5628265C-563A-43C7-ADC5-F28DB2CC99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14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3043343" cy="465455"/>
          </a:xfrm>
          <a:prstGeom prst="rect">
            <a:avLst/>
          </a:prstGeom>
        </p:spPr>
        <p:txBody>
          <a:bodyPr vert="horz" lIns="93315" tIns="46658" rIns="93315" bIns="4665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7" y="0"/>
            <a:ext cx="3043343" cy="465455"/>
          </a:xfrm>
          <a:prstGeom prst="rect">
            <a:avLst/>
          </a:prstGeom>
        </p:spPr>
        <p:txBody>
          <a:bodyPr vert="horz" lIns="93315" tIns="46658" rIns="93315" bIns="46658" rtlCol="0"/>
          <a:lstStyle>
            <a:lvl1pPr algn="r">
              <a:defRPr sz="1200"/>
            </a:lvl1pPr>
          </a:lstStyle>
          <a:p>
            <a:fld id="{0B644E8E-7B85-4B57-85D5-E3970A1DF765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5" tIns="46658" rIns="93315" bIns="4665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21824"/>
            <a:ext cx="5618480" cy="4189095"/>
          </a:xfrm>
          <a:prstGeom prst="rect">
            <a:avLst/>
          </a:prstGeom>
        </p:spPr>
        <p:txBody>
          <a:bodyPr vert="horz" lIns="93315" tIns="46658" rIns="93315" bIns="4665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8842031"/>
            <a:ext cx="3043343" cy="465455"/>
          </a:xfrm>
          <a:prstGeom prst="rect">
            <a:avLst/>
          </a:prstGeom>
        </p:spPr>
        <p:txBody>
          <a:bodyPr vert="horz" lIns="93315" tIns="46658" rIns="93315" bIns="4665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7" y="8842031"/>
            <a:ext cx="3043343" cy="465455"/>
          </a:xfrm>
          <a:prstGeom prst="rect">
            <a:avLst/>
          </a:prstGeom>
        </p:spPr>
        <p:txBody>
          <a:bodyPr vert="horz" lIns="93315" tIns="46658" rIns="93315" bIns="46658" rtlCol="0" anchor="b"/>
          <a:lstStyle>
            <a:lvl1pPr algn="r">
              <a:defRPr sz="1200"/>
            </a:lvl1pPr>
          </a:lstStyle>
          <a:p>
            <a:fld id="{A11B0015-CEE8-4F88-9D17-2ADF59DD1D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498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16E0CDE-AEB6-4ED3-AA90-88F5506BD1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49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16E0CDE-AEB6-4ED3-AA90-88F5506BD1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49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16E0CDE-AEB6-4ED3-AA90-88F5506BD1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559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N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" y="3810"/>
            <a:ext cx="7620000" cy="381000"/>
          </a:xfrm>
          <a:prstGeom prst="rect">
            <a:avLst/>
          </a:prstGeom>
        </p:spPr>
        <p:txBody>
          <a:bodyPr/>
          <a:lstStyle>
            <a:lvl1pPr algn="l">
              <a:defRPr sz="24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2275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16E0CDE-AEB6-4ED3-AA90-88F5506BD1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2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16E0CDE-AEB6-4ED3-AA90-88F5506BD1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225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16E0CDE-AEB6-4ED3-AA90-88F5506BD1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42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16E0CDE-AEB6-4ED3-AA90-88F5506BD1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693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16E0CDE-AEB6-4ED3-AA90-88F5506BD1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215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16E0CDE-AEB6-4ED3-AA90-88F5506BD1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29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16E0CDE-AEB6-4ED3-AA90-88F5506BD1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61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16E0CDE-AEB6-4ED3-AA90-88F5506BD1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63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905349" y="4933950"/>
            <a:ext cx="12298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GaN Systems	</a:t>
            </a:r>
            <a:fld id="{BB303036-FA91-437D-9ED8-35B7514D846A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6076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chart" Target="../charts/chart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"/>
            <a:ext cx="9144000" cy="547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57150"/>
            <a:ext cx="350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Corporate presentation 2013-06-06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08038" y="4933950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F6B87BC-6FAD-4B79-913E-79F7AEBB3879}" type="slidenum">
              <a:rPr lang="en-US" sz="800" smtClean="0"/>
              <a:pPr/>
              <a:t>1</a:t>
            </a:fld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30393"/>
            <a:ext cx="9143999" cy="6079786"/>
          </a:xfrm>
          <a:prstGeom prst="rect">
            <a:avLst/>
          </a:prstGeom>
          <a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962150"/>
            <a:ext cx="4038606" cy="13462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70734" y="3192235"/>
            <a:ext cx="79636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GN007 Application Note</a:t>
            </a:r>
          </a:p>
          <a:p>
            <a:r>
              <a:rPr lang="en-US" altLang="ja-JP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RC</a:t>
            </a:r>
            <a:r>
              <a:rPr lang="ja-JP" altLang="en-US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サーマル</a:t>
            </a:r>
            <a:r>
              <a:rPr lang="en-US" altLang="ja-JP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SPICE</a:t>
            </a:r>
            <a:r>
              <a:rPr lang="ja-JP" altLang="en-US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モデルを用いた</a:t>
            </a:r>
            <a:r>
              <a:rPr lang="en-US" altLang="ja-JP" sz="24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GaNPX</a:t>
            </a:r>
            <a:r>
              <a:rPr lang="en-US" altLang="ja-JP" sz="2400" baseline="30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®</a:t>
            </a:r>
            <a:r>
              <a:rPr lang="ja-JP" altLang="en-US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パッケージの熱モデル</a:t>
            </a:r>
            <a:endParaRPr lang="en-US" altLang="ja-JP" sz="2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Updated</a:t>
            </a:r>
            <a:r>
              <a:rPr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February 15, 2018</a:t>
            </a: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				</a:t>
            </a:r>
            <a:endParaRPr lang="en-US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CBF167-712F-4255-9183-C4D7CE02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0CDE-AEB6-4ED3-AA90-88F5506BD11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001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FF31995-09A2-42AE-8FA1-DD13604F712B}"/>
              </a:ext>
            </a:extLst>
          </p:cNvPr>
          <p:cNvSpPr/>
          <p:nvPr/>
        </p:nvSpPr>
        <p:spPr>
          <a:xfrm>
            <a:off x="1202835" y="1006596"/>
            <a:ext cx="79186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60000" fontAlgn="base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2" action="ppaction://hlinksldjump"/>
              </a:rPr>
              <a:t>RC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2" action="ppaction://hlinksldjump"/>
              </a:rPr>
              <a:t>熱回路網の定義</a:t>
            </a:r>
            <a:r>
              <a:rPr lang="en-CA" altLang="ko-KR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2" action="ppaction://hlinksldjump"/>
              </a:rPr>
              <a:t> </a:t>
            </a:r>
            <a:endParaRPr lang="en-CA" altLang="ko-KR" sz="20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  <a:p>
            <a:pPr marL="360000" lvl="0" indent="-360000" fontAlgn="base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ja-JP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GaNPX</a:t>
            </a:r>
            <a:r>
              <a:rPr lang="en-US" altLang="ja-JP" sz="20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®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パッケージの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RC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モデルの構造</a:t>
            </a:r>
            <a:endParaRPr lang="en-CA" altLang="ko-KR" sz="20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  <a:p>
            <a:pPr marL="360000" lvl="0" indent="-360000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ja-JP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GaNPX</a:t>
            </a:r>
            <a:r>
              <a:rPr lang="en-US" altLang="ja-JP" sz="20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®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パッケージ 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RC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モデルを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SPICE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シミュレーションに用いる方法</a:t>
            </a:r>
            <a:endParaRPr lang="en-CA" altLang="ko-KR" sz="20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  <a:p>
            <a:pPr marL="360000" lvl="0" indent="-360000" fontAlgn="base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5" action="ppaction://hlinksldjump"/>
              </a:rPr>
              <a:t>SPICE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5" action="ppaction://hlinksldjump"/>
              </a:rPr>
              <a:t>シミュレーションの例</a:t>
            </a:r>
            <a:endParaRPr lang="en-CA" altLang="ko-KR" sz="20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目次</a:t>
            </a:r>
            <a:endParaRPr lang="en-CA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2834" y="1976092"/>
            <a:ext cx="7727409" cy="4786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3810"/>
            <a:ext cx="8251371" cy="381000"/>
          </a:xfrm>
        </p:spPr>
        <p:txBody>
          <a:bodyPr/>
          <a:lstStyle/>
          <a:p>
            <a:pPr lvl="0"/>
            <a:r>
              <a:rPr lang="en-US" altLang="ja-JP" sz="22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GaNPX</a:t>
            </a:r>
            <a:r>
              <a:rPr lang="en-US" altLang="ja-JP" sz="22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®</a:t>
            </a:r>
            <a:r>
              <a:rPr lang="ja-JP" altLang="en-US" sz="2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パッケージ </a:t>
            </a:r>
            <a:r>
              <a:rPr lang="en-US" altLang="ja-JP" sz="2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RC</a:t>
            </a:r>
            <a:r>
              <a:rPr lang="ja-JP" altLang="en-US" sz="2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モデルを</a:t>
            </a:r>
            <a:r>
              <a:rPr lang="en-US" altLang="ja-JP" sz="2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SPICE</a:t>
            </a:r>
            <a:r>
              <a:rPr lang="ja-JP" altLang="en-US" sz="2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シミュレーションに用いる方法</a:t>
            </a:r>
            <a:endParaRPr lang="en-CA" sz="2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20" y="143245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Rth_1 T11 TJ {0.011}</a:t>
            </a:r>
          </a:p>
          <a:p>
            <a:r>
              <a:rPr lang="de-DE" dirty="0"/>
              <a:t>Cth_1 0 TJ {4.25e-5}</a:t>
            </a:r>
          </a:p>
          <a:p>
            <a:r>
              <a:rPr lang="de-DE" dirty="0"/>
              <a:t>Rth_2 T22 T11 {0.231}</a:t>
            </a:r>
          </a:p>
          <a:p>
            <a:r>
              <a:rPr lang="de-DE" dirty="0"/>
              <a:t>Cth_2 0 T11  {2.96e-3}</a:t>
            </a:r>
          </a:p>
          <a:p>
            <a:r>
              <a:rPr lang="de-DE" dirty="0"/>
              <a:t>Rth_3 T33 T22 {0.237}</a:t>
            </a:r>
          </a:p>
          <a:p>
            <a:r>
              <a:rPr lang="de-DE" dirty="0"/>
              <a:t>Cth_3 0 T22 {6.65e-4}</a:t>
            </a:r>
          </a:p>
          <a:p>
            <a:r>
              <a:rPr lang="de-DE" dirty="0"/>
              <a:t>Rth_4 TC T33 {0.021}</a:t>
            </a:r>
          </a:p>
          <a:p>
            <a:r>
              <a:rPr lang="de-DE" dirty="0"/>
              <a:t>Cth_4 0 T33 {1.01e-3}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86" y="1432450"/>
            <a:ext cx="32289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537547" y="1342435"/>
            <a:ext cx="257386" cy="48090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62507" y="2158622"/>
            <a:ext cx="328506" cy="48090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68401" y="3018835"/>
            <a:ext cx="257386" cy="48090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62507" y="2525654"/>
            <a:ext cx="328506" cy="48090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0959" y="802540"/>
            <a:ext cx="3129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.lib</a:t>
            </a: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ファイルの </a:t>
            </a:r>
            <a:r>
              <a:rPr 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SPICE</a:t>
            </a: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ネットリスト</a:t>
            </a:r>
            <a:r>
              <a:rPr 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2749" y="4333433"/>
            <a:ext cx="5815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Arial" pitchFamily="34" charset="0"/>
              <a:buChar char="•"/>
            </a:pP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TC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は、ケース温度と等しい電圧に接続します．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P13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参照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80000" indent="-180000">
              <a:buFont typeface="Arial" pitchFamily="34" charset="0"/>
              <a:buChar char="•"/>
            </a:pP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TJ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は、電圧を読み取るとジャンクション温度を示します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;V(</a:t>
            </a:r>
            <a:r>
              <a:rPr lang="en-US" altLang="ja-JP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Tj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1735" y="802540"/>
            <a:ext cx="191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SPICE 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シンボル</a:t>
            </a: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35264" y="3945178"/>
            <a:ext cx="363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SPICE 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回路図の中での使用方法</a:t>
            </a: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目次</a:t>
            </a:r>
            <a:endParaRPr lang="en-CA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C501625-F457-4C6F-A7C0-C97731895156}"/>
              </a:ext>
            </a:extLst>
          </p:cNvPr>
          <p:cNvSpPr/>
          <p:nvPr/>
        </p:nvSpPr>
        <p:spPr>
          <a:xfrm>
            <a:off x="1250091" y="988328"/>
            <a:ext cx="79186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60000" fontAlgn="base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2" action="ppaction://hlinksldjump"/>
              </a:rPr>
              <a:t>RC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2" action="ppaction://hlinksldjump"/>
              </a:rPr>
              <a:t>熱回路網の定義</a:t>
            </a:r>
            <a:r>
              <a:rPr lang="en-CA" altLang="ko-KR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2" action="ppaction://hlinksldjump"/>
              </a:rPr>
              <a:t> </a:t>
            </a:r>
            <a:endParaRPr lang="en-CA" altLang="ko-KR" sz="20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  <a:p>
            <a:pPr marL="360000" lvl="0" indent="-360000" fontAlgn="base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ja-JP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GaNPX</a:t>
            </a:r>
            <a:r>
              <a:rPr lang="en-US" altLang="ja-JP" sz="20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®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パッケージの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RC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モデルの構造</a:t>
            </a:r>
            <a:endParaRPr lang="en-CA" altLang="ko-KR" sz="20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  <a:p>
            <a:pPr marL="360000" lvl="0" indent="-360000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ja-JP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GaNPX</a:t>
            </a:r>
            <a:r>
              <a:rPr lang="en-US" altLang="ja-JP" sz="20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®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パッケージ 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RC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モデルを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SPICE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シミュレーション用いる方法</a:t>
            </a:r>
            <a:endParaRPr lang="en-CA" altLang="ko-KR" sz="20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  <a:p>
            <a:pPr marL="360000" lvl="0" indent="-360000" fontAlgn="base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5" action="ppaction://hlinksldjump"/>
              </a:rPr>
              <a:t>SPICE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5" action="ppaction://hlinksldjump"/>
              </a:rPr>
              <a:t>シミュレーションの例</a:t>
            </a:r>
            <a:endParaRPr lang="en-CA" altLang="ko-KR" sz="20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2835" y="2448641"/>
            <a:ext cx="3559170" cy="4786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SPICE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　シミュレーション例</a:t>
            </a:r>
            <a:endParaRPr lang="en-CA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290" y="534955"/>
            <a:ext cx="735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シンプルなブーストコンバータ回路を使用して、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RC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熱モデルの機能を検証しました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7792" y="1150573"/>
            <a:ext cx="5887117" cy="3636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427" y="1195023"/>
            <a:ext cx="1882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200-400V,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I</a:t>
            </a:r>
            <a:r>
              <a:rPr lang="en-US" sz="1200" baseline="-250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out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=4 A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D = 0.5,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F</a:t>
            </a:r>
            <a:r>
              <a:rPr lang="en-US" sz="1200" baseline="-250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sw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=50kHz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周囲温度 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T</a:t>
            </a:r>
            <a:r>
              <a:rPr lang="en-US" sz="1200" baseline="-25000" dirty="0">
                <a:latin typeface="Meiryo UI" panose="020B0604030504040204" pitchFamily="50" charset="-128"/>
                <a:ea typeface="Meiryo UI" panose="020B0604030504040204" pitchFamily="50" charset="-128"/>
              </a:rPr>
              <a:t>A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= 25 °C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ケース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-T</a:t>
            </a:r>
            <a:r>
              <a:rPr lang="en-US" altLang="ja-JP" sz="1200" baseline="-25000" dirty="0">
                <a:latin typeface="Meiryo UI" panose="020B0604030504040204" pitchFamily="50" charset="-128"/>
                <a:ea typeface="Meiryo UI" panose="020B0604030504040204" pitchFamily="50" charset="-128"/>
              </a:rPr>
              <a:t>A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間熱抵抗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R</a:t>
            </a:r>
            <a:r>
              <a:rPr lang="en-US" sz="1200" baseline="-25000" dirty="0">
                <a:latin typeface="Meiryo UI" panose="020B0604030504040204" pitchFamily="50" charset="-128"/>
                <a:ea typeface="Meiryo UI" panose="020B0604030504040204" pitchFamily="50" charset="-128"/>
              </a:rPr>
              <a:t>THCA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=10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anose="020F0502020204030204" pitchFamily="34" charset="0"/>
              </a:rPr>
              <a:t>°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C/W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測定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T</a:t>
            </a:r>
            <a:r>
              <a:rPr lang="en-US" sz="1200" baseline="-25000" dirty="0">
                <a:latin typeface="Meiryo UI" panose="020B0604030504040204" pitchFamily="50" charset="-128"/>
                <a:ea typeface="Meiryo UI" panose="020B0604030504040204" pitchFamily="50" charset="-128"/>
              </a:rPr>
              <a:t>J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, T</a:t>
            </a:r>
            <a:r>
              <a:rPr lang="en-US" sz="1200" baseline="-25000" dirty="0">
                <a:latin typeface="Meiryo UI" panose="020B0604030504040204" pitchFamily="50" charset="-128"/>
                <a:ea typeface="Meiryo UI" panose="020B0604030504040204" pitchFamily="50" charset="-128"/>
              </a:rPr>
              <a:t>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SPICE 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シミュレーション例</a:t>
            </a:r>
            <a: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– 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波形</a:t>
            </a:r>
            <a:endParaRPr lang="en-CA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2331" y="778264"/>
            <a:ext cx="5779325" cy="4303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9644" y="74622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baseline="-25000" dirty="0">
                <a:solidFill>
                  <a:srgbClr val="FF0000"/>
                </a:solidFill>
              </a:rPr>
              <a:t>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9112" y="868298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</a:t>
            </a:r>
            <a:r>
              <a:rPr lang="en-US" baseline="-25000" dirty="0">
                <a:solidFill>
                  <a:srgbClr val="0070C0"/>
                </a:solidFill>
              </a:rPr>
              <a:t>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922464" y="1166877"/>
            <a:ext cx="230155" cy="671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583520" y="1083513"/>
            <a:ext cx="294692" cy="313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41993" y="3032223"/>
            <a:ext cx="33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baseline="-25000" dirty="0">
                <a:solidFill>
                  <a:srgbClr val="FF0000"/>
                </a:solidFill>
              </a:rPr>
              <a:t>J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68777" y="3292697"/>
            <a:ext cx="217714" cy="217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661207" y="3581946"/>
            <a:ext cx="261257" cy="477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99335" y="4059366"/>
            <a:ext cx="373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baseline="-250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00" y="464359"/>
            <a:ext cx="666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起動から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70ms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T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J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および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T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C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の時定数を示す非定常熱シミュレーション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5967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SPICE 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シミュレーション例</a:t>
            </a:r>
            <a: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– 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スイッチング時の挙動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342" y="995264"/>
            <a:ext cx="3788932" cy="39064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6996" y="110723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baseline="-25000" dirty="0">
                <a:solidFill>
                  <a:srgbClr val="FF0000"/>
                </a:solidFill>
              </a:rPr>
              <a:t>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31517" y="1291899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9CC"/>
                </a:solidFill>
              </a:rPr>
              <a:t>I</a:t>
            </a:r>
            <a:r>
              <a:rPr lang="en-US" baseline="-25000" dirty="0">
                <a:solidFill>
                  <a:srgbClr val="0099CC"/>
                </a:solidFill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8958" y="3116808"/>
            <a:ext cx="33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T</a:t>
            </a:r>
            <a:r>
              <a:rPr lang="en-US" baseline="-25000" dirty="0">
                <a:solidFill>
                  <a:srgbClr val="00FF00"/>
                </a:solidFill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61887" y="3661094"/>
            <a:ext cx="55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T</a:t>
            </a:r>
            <a:r>
              <a:rPr lang="en-US" baseline="-25000" dirty="0" err="1">
                <a:solidFill>
                  <a:srgbClr val="0000FF"/>
                </a:solidFill>
              </a:rPr>
              <a:t>case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934" y="569948"/>
            <a:ext cx="290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熱シミュレーション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– 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ターンオン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1768" y="995264"/>
            <a:ext cx="3964290" cy="39064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98659" y="569948"/>
            <a:ext cx="2888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熱シミュレーション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– 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ターンオフ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17468" y="128420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baseline="-25000" dirty="0">
                <a:solidFill>
                  <a:srgbClr val="FF0000"/>
                </a:solidFill>
              </a:rPr>
              <a:t>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2087" y="1124418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9CC"/>
                </a:solidFill>
              </a:rPr>
              <a:t>I</a:t>
            </a:r>
            <a:r>
              <a:rPr lang="en-US" baseline="-25000" dirty="0">
                <a:solidFill>
                  <a:srgbClr val="0099CC"/>
                </a:solidFill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89409" y="3134377"/>
            <a:ext cx="33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T</a:t>
            </a:r>
            <a:r>
              <a:rPr lang="en-US" baseline="-25000" dirty="0">
                <a:solidFill>
                  <a:srgbClr val="00FF00"/>
                </a:solidFill>
              </a:rPr>
              <a:t>J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09793" y="3503325"/>
            <a:ext cx="55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T</a:t>
            </a:r>
            <a:r>
              <a:rPr lang="en-US" baseline="-25000" dirty="0" err="1">
                <a:solidFill>
                  <a:srgbClr val="0000FF"/>
                </a:solidFill>
              </a:rPr>
              <a:t>case</a:t>
            </a:r>
            <a:endParaRPr lang="en-US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11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9165139" cy="42104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545A6D-FF52-4138-8862-B76E822AB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96440" y="4555182"/>
            <a:ext cx="7086600" cy="461665"/>
          </a:xfrm>
          <a:prstGeom prst="rect">
            <a:avLst/>
          </a:prstGeom>
          <a:noFill/>
          <a:ln>
            <a:noFill/>
          </a:ln>
          <a:effectLst>
            <a:outerShdw blurRad="177800" dist="25400" dir="606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www.gansystems.com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•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North America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•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Europe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•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Asia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89" y="3105150"/>
            <a:ext cx="4114811" cy="1371604"/>
          </a:xfrm>
          <a:prstGeom prst="rect">
            <a:avLst/>
          </a:prstGeom>
          <a:effectLst>
            <a:outerShdw blurRad="241300" dist="50800" dir="5400000" sx="99000" sy="99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079846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概要</a:t>
            </a:r>
            <a:br>
              <a:rPr lang="en-CA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lang="en-CA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833" y="1252802"/>
            <a:ext cx="7461385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spcAft>
                <a:spcPts val="600"/>
              </a:spcAft>
              <a:buFont typeface="Wingdings" pitchFamily="2" charset="2"/>
              <a:buChar char="§"/>
            </a:pP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GaN Systems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は、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SPICE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を使用して詳細な熱シミュレーションを実行できる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RC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熱モデルを提供します．</a:t>
            </a:r>
          </a:p>
          <a:p>
            <a:pPr marL="360000" indent="-360000">
              <a:spcAft>
                <a:spcPts val="600"/>
              </a:spcAft>
              <a:buFont typeface="Wingdings" pitchFamily="2" charset="2"/>
              <a:buChar char="§"/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モデルは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FEA(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有限要素法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の熱シミュレーションに基づいて作成され、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GaN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Systems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によって検証されています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60000" indent="-360000">
              <a:spcAft>
                <a:spcPts val="600"/>
              </a:spcAft>
              <a:buFont typeface="Wingdings" pitchFamily="2" charset="2"/>
              <a:buChar char="§"/>
            </a:pPr>
            <a:r>
              <a:rPr lang="en-US" altLang="ja-JP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Cauer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モデルが選択されているため、インターフェース材料とヒートシンクを含めることで、熱モデルをシステムに拡張できます。</a:t>
            </a:r>
          </a:p>
          <a:p>
            <a:pPr marL="360000" indent="-360000">
              <a:spcAft>
                <a:spcPts val="600"/>
              </a:spcAft>
              <a:buFont typeface="Wingdings" pitchFamily="2" charset="2"/>
              <a:buChar char="§"/>
            </a:pP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GaN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Systems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のデバイスの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RC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熱モデルは、データシートで入手できます．</a:t>
            </a:r>
            <a:endParaRPr lang="en-CA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目次</a:t>
            </a:r>
            <a:endParaRPr lang="en-CA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2223" y="1125074"/>
            <a:ext cx="79186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60000" fontAlgn="base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2" action="ppaction://hlinksldjump"/>
              </a:rPr>
              <a:t>RC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2" action="ppaction://hlinksldjump"/>
              </a:rPr>
              <a:t>熱回路網の定義</a:t>
            </a:r>
            <a:r>
              <a:rPr lang="en-CA" altLang="ko-KR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2" action="ppaction://hlinksldjump"/>
              </a:rPr>
              <a:t> </a:t>
            </a:r>
            <a:endParaRPr lang="en-CA" altLang="ko-KR" sz="20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  <a:p>
            <a:pPr marL="360000" lvl="0" indent="-360000" fontAlgn="base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ja-JP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GaNPX</a:t>
            </a:r>
            <a:r>
              <a:rPr lang="en-US" altLang="ja-JP" sz="20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®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パッケージの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RC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モデルの構造</a:t>
            </a:r>
            <a:endParaRPr lang="en-CA" altLang="ko-KR" sz="20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  <a:p>
            <a:pPr marL="360000" lvl="0" indent="-360000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ja-JP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GaNPX</a:t>
            </a:r>
            <a:r>
              <a:rPr lang="en-US" altLang="ja-JP" sz="20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®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パッケージ 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RC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モデルを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SPICE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シミュレーションに用いる方法</a:t>
            </a:r>
            <a:endParaRPr lang="en-CA" altLang="ko-KR" sz="20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  <a:p>
            <a:pPr marL="360000" lvl="0" indent="-360000" fontAlgn="base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5" action="ppaction://hlinksldjump"/>
              </a:rPr>
              <a:t>SPICE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5" action="ppaction://hlinksldjump"/>
              </a:rPr>
              <a:t>シミュレーションの例</a:t>
            </a:r>
            <a:endParaRPr lang="en-CA" altLang="ko-KR" sz="20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6698" y="1073960"/>
            <a:ext cx="2888414" cy="4786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RC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熱回路網の定義</a:t>
            </a:r>
            <a: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</a:t>
            </a:r>
            <a:endParaRPr lang="en-CA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232" y="510164"/>
            <a:ext cx="3447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</a:pP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熱回路網</a:t>
            </a:r>
            <a:endParaRPr lang="en-CA" altLang="ko-KR" sz="2000" b="1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48238" y="954278"/>
            <a:ext cx="457915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fontAlgn="base">
              <a:spcBef>
                <a:spcPts val="300"/>
              </a:spcBef>
              <a:buFont typeface="Arial" pitchFamily="34" charset="0"/>
              <a:buChar char="•"/>
            </a:pPr>
            <a:r>
              <a:rPr lang="en-CA" altLang="ko-KR" sz="1600" dirty="0">
                <a:ea typeface="Gulim" pitchFamily="34" charset="-127"/>
                <a:cs typeface="Calibri" pitchFamily="34" charset="0"/>
              </a:rPr>
              <a:t>R</a:t>
            </a:r>
            <a:r>
              <a:rPr lang="el-GR" altLang="ko-KR" sz="1600" baseline="-25000" dirty="0">
                <a:ea typeface="Gulim" pitchFamily="34" charset="-127"/>
                <a:cs typeface="Times New Roman"/>
              </a:rPr>
              <a:t>θ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 = L/(</a:t>
            </a:r>
            <a:r>
              <a:rPr lang="en-CA" altLang="ko-KR" sz="1600" dirty="0" err="1">
                <a:ea typeface="Gulim" pitchFamily="34" charset="-127"/>
                <a:cs typeface="Calibri" pitchFamily="34" charset="0"/>
              </a:rPr>
              <a:t>k∙A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) 	(1)</a:t>
            </a:r>
          </a:p>
          <a:p>
            <a:pPr marL="180000" indent="-180000" fontAlgn="base">
              <a:spcBef>
                <a:spcPts val="300"/>
              </a:spcBef>
              <a:buFont typeface="Arial" pitchFamily="34" charset="0"/>
              <a:buChar char="•"/>
            </a:pPr>
            <a:r>
              <a:rPr lang="en-CA" altLang="ko-KR" sz="1600" dirty="0">
                <a:ea typeface="Gulim" pitchFamily="34" charset="-127"/>
                <a:cs typeface="Calibri" pitchFamily="34" charset="0"/>
              </a:rPr>
              <a:t>R</a:t>
            </a:r>
            <a:r>
              <a:rPr lang="el-GR" altLang="ko-KR" sz="1600" baseline="-25000" dirty="0">
                <a:ea typeface="Gulim" pitchFamily="34" charset="-127"/>
                <a:cs typeface="Times New Roman"/>
              </a:rPr>
              <a:t>θ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 = L/(k∙A</a:t>
            </a:r>
            <a:r>
              <a:rPr lang="en-CA" altLang="ko-KR" sz="1600" baseline="-25000" dirty="0">
                <a:ea typeface="Gulim" pitchFamily="34" charset="-127"/>
                <a:cs typeface="Calibri" pitchFamily="34" charset="0"/>
              </a:rPr>
              <a:t>active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) 	(2)</a:t>
            </a:r>
          </a:p>
          <a:p>
            <a:pPr marL="180000" lvl="0" indent="-180000" fontAlgn="base">
              <a:spcBef>
                <a:spcPts val="300"/>
              </a:spcBef>
              <a:buFont typeface="Arial" pitchFamily="34" charset="0"/>
              <a:buChar char="•"/>
            </a:pPr>
            <a:r>
              <a:rPr lang="en-CA" altLang="ko-KR" sz="1600" dirty="0">
                <a:ea typeface="Gulim" pitchFamily="34" charset="-127"/>
                <a:cs typeface="Calibri" pitchFamily="34" charset="0"/>
              </a:rPr>
              <a:t>R</a:t>
            </a:r>
            <a:r>
              <a:rPr lang="el-GR" altLang="ko-KR" sz="1600" baseline="-25000" dirty="0">
                <a:ea typeface="Gulim" pitchFamily="34" charset="-127"/>
                <a:cs typeface="Times New Roman"/>
              </a:rPr>
              <a:t>θ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 = ∆T/P 	(3)</a:t>
            </a:r>
          </a:p>
          <a:p>
            <a:pPr marL="180000" lvl="0" indent="-180000" fontAlgn="base">
              <a:spcBef>
                <a:spcPts val="300"/>
              </a:spcBef>
              <a:buFont typeface="Arial" pitchFamily="34" charset="0"/>
              <a:buChar char="•"/>
            </a:pPr>
            <a:r>
              <a:rPr lang="en-CA" altLang="ko-KR" sz="1600" dirty="0">
                <a:ea typeface="Gulim" pitchFamily="34" charset="-127"/>
                <a:cs typeface="Calibri" pitchFamily="34" charset="0"/>
              </a:rPr>
              <a:t>C</a:t>
            </a:r>
            <a:r>
              <a:rPr lang="el-GR" altLang="ko-KR" sz="1600" baseline="-25000" dirty="0">
                <a:ea typeface="Gulim" pitchFamily="34" charset="-127"/>
                <a:cs typeface="Times New Roman"/>
              </a:rPr>
              <a:t>θ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 = C</a:t>
            </a:r>
            <a:r>
              <a:rPr lang="en-CA" altLang="ko-KR" sz="1600" baseline="-25000" dirty="0">
                <a:ea typeface="Gulim" pitchFamily="34" charset="-127"/>
                <a:cs typeface="Calibri" pitchFamily="34" charset="0"/>
              </a:rPr>
              <a:t>P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∙</a:t>
            </a:r>
            <a:r>
              <a:rPr lang="el-GR" altLang="ko-KR" sz="1600" dirty="0">
                <a:ea typeface="Gulim" pitchFamily="34" charset="-127"/>
                <a:cs typeface="Calibri" pitchFamily="34" charset="0"/>
              </a:rPr>
              <a:t>ρ·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L</a:t>
            </a:r>
            <a:r>
              <a:rPr lang="el-GR" altLang="ko-KR" sz="1600" dirty="0">
                <a:ea typeface="Gulim" pitchFamily="34" charset="-127"/>
                <a:cs typeface="Calibri" pitchFamily="34" charset="0"/>
              </a:rPr>
              <a:t>·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A	(4)</a:t>
            </a:r>
          </a:p>
          <a:p>
            <a:pPr marL="180000" indent="-180000" fontAlgn="base">
              <a:spcBef>
                <a:spcPts val="300"/>
              </a:spcBef>
              <a:buFont typeface="Arial" pitchFamily="34" charset="0"/>
              <a:buChar char="•"/>
            </a:pPr>
            <a:r>
              <a:rPr lang="en-CA" altLang="ko-KR" sz="1600" dirty="0">
                <a:ea typeface="Gulim" pitchFamily="34" charset="-127"/>
                <a:cs typeface="Calibri" pitchFamily="34" charset="0"/>
              </a:rPr>
              <a:t>C</a:t>
            </a:r>
            <a:r>
              <a:rPr lang="el-GR" altLang="ko-KR" sz="1600" baseline="-25000" dirty="0">
                <a:ea typeface="Gulim" pitchFamily="34" charset="-127"/>
                <a:cs typeface="Times New Roman"/>
              </a:rPr>
              <a:t>θ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 = C</a:t>
            </a:r>
            <a:r>
              <a:rPr lang="en-CA" altLang="ko-KR" sz="1600" baseline="-25000" dirty="0">
                <a:ea typeface="Gulim" pitchFamily="34" charset="-127"/>
                <a:cs typeface="Calibri" pitchFamily="34" charset="0"/>
              </a:rPr>
              <a:t>P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∙</a:t>
            </a:r>
            <a:r>
              <a:rPr lang="el-GR" altLang="ko-KR" sz="1600" dirty="0">
                <a:ea typeface="Gulim" pitchFamily="34" charset="-127"/>
                <a:cs typeface="Calibri" pitchFamily="34" charset="0"/>
              </a:rPr>
              <a:t>ρ·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L</a:t>
            </a:r>
            <a:r>
              <a:rPr lang="el-GR" altLang="ko-KR" sz="1600" dirty="0">
                <a:ea typeface="Gulim" pitchFamily="34" charset="-127"/>
                <a:cs typeface="Calibri" pitchFamily="34" charset="0"/>
              </a:rPr>
              <a:t>·</a:t>
            </a:r>
            <a:r>
              <a:rPr lang="en-CA" altLang="ko-KR" sz="1600" dirty="0" err="1">
                <a:ea typeface="Gulim" pitchFamily="34" charset="-127"/>
                <a:cs typeface="Calibri" pitchFamily="34" charset="0"/>
              </a:rPr>
              <a:t>A</a:t>
            </a:r>
            <a:r>
              <a:rPr lang="en-CA" altLang="ko-KR" sz="1600" baseline="-25000" dirty="0" err="1">
                <a:ea typeface="Gulim" pitchFamily="34" charset="-127"/>
                <a:cs typeface="Calibri" pitchFamily="34" charset="0"/>
              </a:rPr>
              <a:t>active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	(5)</a:t>
            </a:r>
          </a:p>
          <a:p>
            <a:pPr marL="180000" lvl="0" indent="-180000" fontAlgn="base">
              <a:spcAft>
                <a:spcPct val="0"/>
              </a:spcAft>
            </a:pPr>
            <a:endParaRPr lang="en-CA" altLang="ko-KR" sz="1400" dirty="0">
              <a:ea typeface="Gulim" pitchFamily="34" charset="-127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88288" y="2680431"/>
            <a:ext cx="3296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ここで</a:t>
            </a: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:</a:t>
            </a:r>
          </a:p>
          <a:p>
            <a:pPr lvl="0" fontAlgn="base">
              <a:spcAft>
                <a:spcPct val="0"/>
              </a:spcAft>
            </a:pP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L   – 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層の厚さ</a:t>
            </a: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(m)</a:t>
            </a:r>
          </a:p>
          <a:p>
            <a:pPr lvl="0" fontAlgn="base">
              <a:spcAft>
                <a:spcPct val="0"/>
              </a:spcAft>
            </a:pP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k   – 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熱電伝導率</a:t>
            </a: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(W/m·K) </a:t>
            </a:r>
          </a:p>
          <a:p>
            <a:pPr lvl="0" fontAlgn="base">
              <a:spcAft>
                <a:spcPct val="0"/>
              </a:spcAft>
            </a:pP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A  – 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層の面積</a:t>
            </a: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(m</a:t>
            </a:r>
            <a:r>
              <a:rPr lang="en-CA" altLang="ko-KR" sz="12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2</a:t>
            </a: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) </a:t>
            </a:r>
          </a:p>
          <a:p>
            <a:pPr lvl="0" fontAlgn="base">
              <a:spcAft>
                <a:spcPct val="0"/>
              </a:spcAft>
            </a:pP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A</a:t>
            </a:r>
            <a:r>
              <a:rPr lang="en-CA" altLang="ko-KR" sz="1200" baseline="-25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active</a:t>
            </a: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– 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デバイスのアクティブエリア</a:t>
            </a: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(m</a:t>
            </a:r>
            <a:r>
              <a:rPr lang="en-CA" altLang="ko-KR" sz="12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2</a:t>
            </a: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) </a:t>
            </a:r>
          </a:p>
          <a:p>
            <a:pPr lvl="0" fontAlgn="base">
              <a:spcAft>
                <a:spcPct val="0"/>
              </a:spcAft>
            </a:pP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T    – 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温度</a:t>
            </a: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(°C) </a:t>
            </a:r>
          </a:p>
          <a:p>
            <a:pPr lvl="0" fontAlgn="base">
              <a:spcAft>
                <a:spcPct val="0"/>
              </a:spcAft>
            </a:pP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C</a:t>
            </a:r>
            <a:r>
              <a:rPr lang="en-CA" altLang="ko-KR" sz="1200" baseline="-25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P</a:t>
            </a: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 –</a:t>
            </a:r>
            <a:r>
              <a:rPr lang="zh-TW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定圧比熱容量</a:t>
            </a: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(W∙s/kg∙K) </a:t>
            </a:r>
          </a:p>
          <a:p>
            <a:pPr lvl="0" fontAlgn="base">
              <a:spcAft>
                <a:spcPct val="0"/>
              </a:spcAft>
            </a:pPr>
            <a:r>
              <a:rPr lang="el-GR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ρ</a:t>
            </a: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   –</a:t>
            </a:r>
            <a:r>
              <a:rPr lang="el-GR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密度</a:t>
            </a: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(kg/m</a:t>
            </a:r>
            <a:r>
              <a:rPr lang="en-CA" altLang="ko-KR" sz="12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3</a:t>
            </a:r>
            <a:r>
              <a:rPr lang="en-CA" altLang="ko-KR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)</a:t>
            </a:r>
          </a:p>
        </p:txBody>
      </p:sp>
      <p:sp>
        <p:nvSpPr>
          <p:cNvPr id="6" name="Cube 5"/>
          <p:cNvSpPr/>
          <p:nvPr/>
        </p:nvSpPr>
        <p:spPr>
          <a:xfrm>
            <a:off x="7137227" y="1534231"/>
            <a:ext cx="1086234" cy="405037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303115" y="1281766"/>
            <a:ext cx="220663" cy="3190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210355" y="1372797"/>
            <a:ext cx="220663" cy="3190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355496" y="1202857"/>
            <a:ext cx="285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sz="1200" dirty="0">
                <a:cs typeface="Arial" charset="0"/>
              </a:rPr>
              <a:t>L</a:t>
            </a:r>
            <a:endParaRPr lang="en-CA" sz="1200" dirty="0">
              <a:latin typeface="+mn-lt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84842" y="1041253"/>
            <a:ext cx="285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sz="1200" dirty="0">
                <a:cs typeface="Arial" charset="0"/>
              </a:rPr>
              <a:t>A</a:t>
            </a:r>
            <a:endParaRPr lang="en-CA" sz="1200" dirty="0">
              <a:latin typeface="+mn-lt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59981" y="1041253"/>
            <a:ext cx="5818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sz="1200" dirty="0">
                <a:cs typeface="Arial" charset="0"/>
              </a:rPr>
              <a:t>A</a:t>
            </a:r>
            <a:r>
              <a:rPr lang="en-CA" sz="1200" baseline="-25000" dirty="0">
                <a:cs typeface="Arial" charset="0"/>
              </a:rPr>
              <a:t>active</a:t>
            </a:r>
            <a:endParaRPr lang="en-CA" sz="1200" baseline="-25000" dirty="0">
              <a:latin typeface="+mn-lt"/>
              <a:cs typeface="Arial" charset="0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370431" y="1540369"/>
            <a:ext cx="583007" cy="79780"/>
          </a:xfrm>
          <a:prstGeom prst="parallelogram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265917"/>
              </p:ext>
            </p:extLst>
          </p:nvPr>
        </p:nvGraphicFramePr>
        <p:xfrm>
          <a:off x="284344" y="2742901"/>
          <a:ext cx="3766018" cy="1614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665">
                <a:tc>
                  <a:txBody>
                    <a:bodyPr/>
                    <a:lstStyle/>
                    <a:p>
                      <a:r>
                        <a:rPr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電気パラメータ</a:t>
                      </a:r>
                      <a:endParaRPr lang="en-CA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熱パラメータ</a:t>
                      </a:r>
                      <a:endParaRPr lang="en-CA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61">
                <a:tc>
                  <a:txBody>
                    <a:bodyPr/>
                    <a:lstStyle/>
                    <a:p>
                      <a:r>
                        <a:rPr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電圧 </a:t>
                      </a:r>
                      <a:r>
                        <a:rPr lang="en-CA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V 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温度</a:t>
                      </a:r>
                      <a:r>
                        <a:rPr lang="en-CA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T (°C)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61">
                <a:tc>
                  <a:txBody>
                    <a:bodyPr/>
                    <a:lstStyle/>
                    <a:p>
                      <a:r>
                        <a:rPr lang="ja-JP" altLang="en-US" sz="1200" baseline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電流</a:t>
                      </a:r>
                      <a:r>
                        <a:rPr lang="en-CA" sz="1200" baseline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I (A)</a:t>
                      </a:r>
                      <a:endParaRPr lang="en-CA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電力</a:t>
                      </a:r>
                      <a:r>
                        <a:rPr lang="en-CA" sz="1200" baseline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P (W)</a:t>
                      </a:r>
                      <a:endParaRPr lang="en-CA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61">
                <a:tc>
                  <a:txBody>
                    <a:bodyPr/>
                    <a:lstStyle/>
                    <a:p>
                      <a:r>
                        <a:rPr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抵抗</a:t>
                      </a:r>
                      <a:r>
                        <a:rPr lang="en-CA" sz="1200" baseline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R (</a:t>
                      </a:r>
                      <a:r>
                        <a:rPr lang="el-GR" sz="1200" baseline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Ω</a:t>
                      </a:r>
                      <a:r>
                        <a:rPr lang="en-CA" sz="1200" baseline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endParaRPr lang="en-CA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熱抵抗</a:t>
                      </a:r>
                      <a:r>
                        <a:rPr lang="en-CA" sz="1200" baseline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R</a:t>
                      </a:r>
                      <a:r>
                        <a:rPr lang="el-GR" sz="1200" baseline="-250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θ</a:t>
                      </a:r>
                      <a:r>
                        <a:rPr lang="en-CA" sz="1200" baseline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 </a:t>
                      </a:r>
                      <a:r>
                        <a:rPr lang="en-CA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(°C/W)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61">
                <a:tc>
                  <a:txBody>
                    <a:bodyPr/>
                    <a:lstStyle/>
                    <a:p>
                      <a:r>
                        <a:rPr lang="ja-JP" altLang="en-US" sz="11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コンデンサ容量</a:t>
                      </a:r>
                      <a:r>
                        <a:rPr lang="en-CA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C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熱容量</a:t>
                      </a:r>
                      <a:r>
                        <a:rPr lang="en-CA" sz="1200" baseline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C</a:t>
                      </a:r>
                      <a:r>
                        <a:rPr lang="el-GR" sz="1200" baseline="-250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θ</a:t>
                      </a:r>
                      <a:r>
                        <a:rPr lang="en-CA" sz="1200" baseline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 </a:t>
                      </a:r>
                      <a:r>
                        <a:rPr lang="en-CA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(W∙s/°C)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172661" y="2339272"/>
            <a:ext cx="33068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</a:pP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電気パラメータと熱パラメータの類似性</a:t>
            </a:r>
            <a:endParaRPr lang="en-CA" altLang="ko-KR" sz="1400" b="1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2661" y="1055328"/>
            <a:ext cx="436251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熱抵抗</a:t>
            </a:r>
            <a:r>
              <a:rPr lang="en-CA" altLang="ko-KR" sz="16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(R</a:t>
            </a:r>
            <a:r>
              <a:rPr lang="el-GR" altLang="ko-KR" sz="1600" baseline="-250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θ</a:t>
            </a:r>
            <a:r>
              <a:rPr lang="en-CA" altLang="ko-KR" sz="16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)</a:t>
            </a:r>
          </a:p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熱容量</a:t>
            </a:r>
            <a:r>
              <a:rPr lang="en-CA" altLang="ko-KR" sz="16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(C</a:t>
            </a:r>
            <a:r>
              <a:rPr lang="el-GR" altLang="ko-KR" sz="1600" baseline="-250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θ</a:t>
            </a:r>
            <a:r>
              <a:rPr lang="en-CA" altLang="ko-KR" sz="16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) 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時間依存の温度分布</a:t>
            </a:r>
            <a:endParaRPr lang="en-CA" altLang="ko-KR" sz="16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693832" y="1285856"/>
            <a:ext cx="220663" cy="3190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458468" y="510164"/>
            <a:ext cx="32372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</a:pPr>
            <a:r>
              <a:rPr lang="en-CA" altLang="ko-KR" sz="16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R</a:t>
            </a:r>
            <a:r>
              <a:rPr lang="el-GR" altLang="ko-KR" sz="1600" b="1" baseline="-250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θ</a:t>
            </a:r>
            <a:r>
              <a:rPr lang="en-CA" altLang="ko-KR" sz="16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</a:t>
            </a: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と</a:t>
            </a:r>
            <a:r>
              <a:rPr lang="en-CA" altLang="ko-KR" sz="16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C</a:t>
            </a:r>
            <a:r>
              <a:rPr lang="el-GR" altLang="ko-KR" sz="1600" b="1" baseline="-250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θ</a:t>
            </a:r>
            <a:r>
              <a:rPr lang="en-CA" altLang="ko-KR" sz="16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:</a:t>
            </a: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の計算式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:</a:t>
            </a:r>
            <a:r>
              <a:rPr lang="en-CA" altLang="ko-KR" sz="16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92099" y="4638262"/>
            <a:ext cx="3172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熱時定数</a:t>
            </a:r>
            <a:r>
              <a:rPr lang="en-CA" altLang="ko-KR" sz="16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: </a:t>
            </a:r>
            <a:r>
              <a:rPr lang="el-GR" altLang="ko-KR" sz="16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τ</a:t>
            </a:r>
            <a:r>
              <a:rPr lang="el-GR" altLang="ko-KR" sz="1600" b="1" baseline="-250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θ</a:t>
            </a:r>
            <a:r>
              <a:rPr lang="en-CA" altLang="ko-KR" sz="16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 </a:t>
            </a:r>
            <a:r>
              <a:rPr lang="en-CA" altLang="ko-KR" sz="16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= R</a:t>
            </a:r>
            <a:r>
              <a:rPr lang="el-GR" altLang="ko-KR" sz="1600" b="1" baseline="-250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θ</a:t>
            </a:r>
            <a:r>
              <a:rPr lang="en-CA" altLang="ko-KR" sz="16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∙</a:t>
            </a:r>
            <a:r>
              <a:rPr lang="en-CA" altLang="ko-KR" sz="16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C</a:t>
            </a:r>
            <a:r>
              <a:rPr lang="el-GR" altLang="ko-KR" sz="1600" b="1" baseline="-250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θ</a:t>
            </a:r>
            <a:endParaRPr lang="en-CA" altLang="ko-KR" sz="1600" b="1" dirty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altLang="ko-KR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Cauer</a:t>
            </a:r>
            <a: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/</a:t>
            </a:r>
            <a: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Foster RC 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熱回路網</a:t>
            </a:r>
            <a:endParaRPr lang="en-CA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33246" y="509243"/>
            <a:ext cx="1565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60000" fontAlgn="base">
              <a:spcBef>
                <a:spcPts val="600"/>
              </a:spcBef>
              <a:spcAft>
                <a:spcPct val="0"/>
              </a:spcAft>
            </a:pPr>
            <a:r>
              <a:rPr lang="en-CA" altLang="ko-KR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Foster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モデル</a:t>
            </a:r>
            <a:endParaRPr lang="en-CA" altLang="ko-KR" b="1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9559" y="971561"/>
            <a:ext cx="435107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ja-JP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Cauer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RC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熱回路網は、物理的特性とパッケージ構造に基づいています</a:t>
            </a:r>
          </a:p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RC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要素はパッケージレイヤーに割り当てられます</a:t>
            </a:r>
            <a:endParaRPr lang="en-CA" altLang="ko-KR" sz="14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1095" y="971561"/>
            <a:ext cx="407164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フォスター熱モデルは、物理的特性とパッケージ構造に基づいていません</a:t>
            </a:r>
          </a:p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ja-JP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R</a:t>
            </a:r>
            <a:r>
              <a:rPr lang="en-US" altLang="ja-JP" sz="105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θ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と</a:t>
            </a:r>
            <a:r>
              <a:rPr lang="en-US" altLang="ja-JP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C</a:t>
            </a:r>
            <a:r>
              <a:rPr lang="en-US" altLang="ja-JP" sz="105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θ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は曲線近似パラメータです</a:t>
            </a:r>
            <a:endParaRPr lang="en-CA" altLang="ko-KR" sz="14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3853" y="509243"/>
            <a:ext cx="1498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60000" fontAlgn="base">
              <a:spcBef>
                <a:spcPts val="600"/>
              </a:spcBef>
              <a:spcAft>
                <a:spcPct val="0"/>
              </a:spcAft>
            </a:pPr>
            <a:r>
              <a:rPr lang="en-CA" altLang="ko-KR" b="1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Cauer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モデル</a:t>
            </a:r>
            <a:endParaRPr lang="en-CA" altLang="ko-KR" b="1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6907" y="1969948"/>
            <a:ext cx="3297334" cy="75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159558" y="2815793"/>
            <a:ext cx="44124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fontAlgn="base">
              <a:spcBef>
                <a:spcPts val="600"/>
              </a:spcBef>
              <a:spcAft>
                <a:spcPct val="0"/>
              </a:spcAft>
            </a:pP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長所</a:t>
            </a:r>
            <a:r>
              <a:rPr lang="en-CA" altLang="ko-KR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:</a:t>
            </a:r>
          </a:p>
          <a:p>
            <a:pPr marL="180000" indent="-1800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ja-JP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Cauer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RC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モデルはデバイスの実際の物理的構造を反映しています</a:t>
            </a:r>
          </a:p>
          <a:p>
            <a:pPr marL="180000" indent="-1800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ja-JP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R</a:t>
            </a:r>
            <a:r>
              <a:rPr lang="en-US" altLang="ja-JP" sz="10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θ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と</a:t>
            </a:r>
            <a:r>
              <a:rPr lang="en-US" altLang="ja-JP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C</a:t>
            </a:r>
            <a:r>
              <a:rPr lang="en-US" altLang="ja-JP" sz="10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θ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を追加して、サーマルインターフェース材料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(TIM)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またはヒートシンクをシミュレーションできます．</a:t>
            </a:r>
            <a:endParaRPr lang="en-CA" altLang="ko-KR" sz="12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9559" y="4018726"/>
            <a:ext cx="4351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fontAlgn="base">
              <a:spcBef>
                <a:spcPts val="600"/>
              </a:spcBef>
              <a:spcAft>
                <a:spcPct val="0"/>
              </a:spcAft>
            </a:pP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短所</a:t>
            </a:r>
            <a:r>
              <a:rPr lang="en-CA" altLang="ko-KR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:</a:t>
            </a:r>
          </a:p>
          <a:p>
            <a:pPr marL="180000" indent="-1800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FEM(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有限要素法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)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を使用した詳細な熱分析が必要です</a:t>
            </a:r>
          </a:p>
          <a:p>
            <a:pPr marL="180000" indent="-1800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熱容量を抽出する挑戦が必要です</a:t>
            </a:r>
            <a:endParaRPr lang="en-CA" altLang="ko-KR" sz="12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21095" y="2815793"/>
            <a:ext cx="4351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fontAlgn="base">
              <a:spcBef>
                <a:spcPts val="600"/>
              </a:spcBef>
              <a:spcAft>
                <a:spcPct val="0"/>
              </a:spcAft>
            </a:pP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長所</a:t>
            </a:r>
            <a:r>
              <a:rPr lang="en-CA" altLang="ko-KR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: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データシートの過渡応答曲線から抽出できます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測定された加熱または冷却曲線から抽出可能です</a:t>
            </a:r>
            <a:endParaRPr lang="en-CA" altLang="ko-KR" sz="12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21095" y="3926392"/>
            <a:ext cx="43510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fontAlgn="base">
              <a:spcBef>
                <a:spcPts val="600"/>
              </a:spcBef>
              <a:spcAft>
                <a:spcPct val="0"/>
              </a:spcAft>
            </a:pP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短所</a:t>
            </a:r>
            <a:r>
              <a:rPr lang="en-CA" altLang="ko-KR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:</a:t>
            </a:r>
          </a:p>
          <a:p>
            <a:pPr marL="180000" indent="-1800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測定された条件下のみで有効です</a:t>
            </a:r>
          </a:p>
          <a:p>
            <a:pPr marL="180000" indent="-1800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さらに抵抗と静電容量を追加するには、新しい曲線フィッティングが必要です</a:t>
            </a:r>
            <a:endParaRPr lang="en-CA" altLang="ko-KR" sz="12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294" y="1951541"/>
            <a:ext cx="3658890" cy="68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8401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651F57F-9A70-4603-9C7C-2A8D26F9F498}"/>
              </a:ext>
            </a:extLst>
          </p:cNvPr>
          <p:cNvSpPr/>
          <p:nvPr/>
        </p:nvSpPr>
        <p:spPr>
          <a:xfrm>
            <a:off x="1202835" y="1043411"/>
            <a:ext cx="79186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60000" fontAlgn="base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2" action="ppaction://hlinksldjump"/>
              </a:rPr>
              <a:t>RC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2" action="ppaction://hlinksldjump"/>
              </a:rPr>
              <a:t>熱回路網の定義</a:t>
            </a:r>
            <a:r>
              <a:rPr lang="en-CA" altLang="ko-KR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2" action="ppaction://hlinksldjump"/>
              </a:rPr>
              <a:t> </a:t>
            </a:r>
            <a:endParaRPr lang="en-CA" altLang="ko-KR" sz="20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  <a:p>
            <a:pPr marL="360000" lvl="0" indent="-360000" fontAlgn="base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ja-JP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GaNPX</a:t>
            </a:r>
            <a:r>
              <a:rPr lang="en-US" altLang="ja-JP" sz="20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®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パッケージの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RC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3" action="ppaction://hlinksldjump"/>
              </a:rPr>
              <a:t>モデルの構造</a:t>
            </a:r>
            <a:endParaRPr lang="en-CA" altLang="ko-KR" sz="20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  <a:p>
            <a:pPr marL="360000" lvl="0" indent="-360000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ja-JP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GaNPX</a:t>
            </a:r>
            <a:r>
              <a:rPr lang="en-US" altLang="ja-JP" sz="20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®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パッケージ 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RC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モデルを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SPICE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4" action="ppaction://hlinksldjump"/>
              </a:rPr>
              <a:t>シミュレーションに用いる方法</a:t>
            </a:r>
            <a:endParaRPr lang="en-CA" altLang="ko-KR" sz="20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  <a:p>
            <a:pPr marL="360000" lvl="0" indent="-360000" fontAlgn="base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5" action="ppaction://hlinksldjump"/>
              </a:rPr>
              <a:t>SPICE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  <a:hlinkClick r:id="rId5" action="ppaction://hlinksldjump"/>
              </a:rPr>
              <a:t>シミュレーションの例</a:t>
            </a:r>
            <a:endParaRPr lang="en-CA" altLang="ko-KR" sz="20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目次</a:t>
            </a:r>
            <a:endParaRPr lang="en-CA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2835" y="1534228"/>
            <a:ext cx="4592323" cy="4786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GaN</a:t>
            </a:r>
            <a:r>
              <a:rPr lang="en-CA" altLang="ko-KR" sz="1800" i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PX</a:t>
            </a:r>
            <a:r>
              <a:rPr lang="en-CA" altLang="ko-KR" sz="18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®</a:t>
            </a:r>
            <a:r>
              <a:rPr lang="en-CA" altLang="ko-KR" sz="1800" i="1" baseline="30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パッケージ</a:t>
            </a:r>
            <a: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ジャンクション</a:t>
            </a:r>
            <a: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-to-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ケース熱抵抗</a:t>
            </a:r>
            <a:b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</a:br>
            <a:endParaRPr lang="en-CA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6828" y="598324"/>
            <a:ext cx="860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詳細な定常状態および非定常熱解析は、計算流体力学（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CFD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）機能を備えた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3D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熱伝達ソフトウェア（</a:t>
            </a:r>
            <a:r>
              <a:rPr lang="en-US" altLang="ja-JP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ElectroFlo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および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ANSYS Icepack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）を使用しました．</a:t>
            </a:r>
            <a:endParaRPr lang="en-CA" altLang="ko-KR" sz="16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6828" y="1401237"/>
            <a:ext cx="8605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定常状態分析中に、デバイスの接合部からケースへの熱抵抗を取得しました</a:t>
            </a:r>
            <a:endParaRPr lang="en-CA" altLang="ko-KR" sz="16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280875" y="2036087"/>
            <a:ext cx="19062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CA" b="1" dirty="0">
                <a:solidFill>
                  <a:srgbClr val="21468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650 V Devices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07" y="3683043"/>
            <a:ext cx="1319094" cy="81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264" y="2681815"/>
            <a:ext cx="838200" cy="721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6865" y="2688085"/>
            <a:ext cx="914400" cy="77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8264" y="3759243"/>
            <a:ext cx="1303907" cy="81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7264" y="2311443"/>
            <a:ext cx="1363977" cy="1239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82264" y="3683043"/>
            <a:ext cx="1548102" cy="95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57933" y="2387644"/>
            <a:ext cx="929780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400081"/>
              </p:ext>
            </p:extLst>
          </p:nvPr>
        </p:nvGraphicFramePr>
        <p:xfrm>
          <a:off x="6979717" y="2657283"/>
          <a:ext cx="1808344" cy="12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MPN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dirty="0">
                          <a:solidFill>
                            <a:schemeClr val="bg1"/>
                          </a:solidFill>
                          <a:latin typeface="+mn-lt"/>
                        </a:rPr>
                        <a:t>R</a:t>
                      </a:r>
                      <a:r>
                        <a:rPr lang="el-GR" sz="1400" baseline="-25000" dirty="0">
                          <a:solidFill>
                            <a:schemeClr val="bg1"/>
                          </a:solidFill>
                          <a:latin typeface="+mn-lt"/>
                          <a:cs typeface="Times New Roman"/>
                        </a:rPr>
                        <a:t>θ</a:t>
                      </a:r>
                      <a:r>
                        <a:rPr lang="en-CA" sz="1400" baseline="-25000" dirty="0">
                          <a:solidFill>
                            <a:schemeClr val="bg1"/>
                          </a:solidFill>
                          <a:latin typeface="+mn-lt"/>
                          <a:cs typeface="Times New Roman"/>
                        </a:rPr>
                        <a:t>JC  </a:t>
                      </a:r>
                      <a:r>
                        <a:rPr lang="en-CA" sz="1400" baseline="0" dirty="0">
                          <a:solidFill>
                            <a:schemeClr val="bg1"/>
                          </a:solidFill>
                          <a:latin typeface="+mn-lt"/>
                          <a:cs typeface="Times New Roman"/>
                        </a:rPr>
                        <a:t>(°C/W)</a:t>
                      </a:r>
                      <a:endParaRPr lang="en-US" sz="1400" b="0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0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GS66502B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2.0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08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GS66504B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08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GS66508B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effectLst/>
                          <a:latin typeface="+mn-lt"/>
                        </a:rPr>
                        <a:t>0.5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08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GS66508P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4297" y="3608505"/>
            <a:ext cx="1817683" cy="109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GaN</a:t>
            </a:r>
            <a:r>
              <a:rPr lang="en-CA" altLang="ko-KR" sz="1800" i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PX</a:t>
            </a:r>
            <a:r>
              <a:rPr lang="en-CA" altLang="ko-KR" sz="18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®</a:t>
            </a:r>
            <a: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パッケージ</a:t>
            </a:r>
            <a: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RC 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モデル構造</a:t>
            </a:r>
            <a:br>
              <a:rPr lang="en-CA" altLang="ko-KR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</a:br>
            <a:endParaRPr lang="en-CA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6072024" y="1826636"/>
            <a:ext cx="6575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900" dirty="0"/>
              <a:t>R</a:t>
            </a:r>
            <a:r>
              <a:rPr lang="el-GR" sz="900" baseline="-25000" dirty="0">
                <a:cs typeface="Times New Roman"/>
              </a:rPr>
              <a:t>θ</a:t>
            </a:r>
            <a:r>
              <a:rPr lang="en-CA" sz="900" dirty="0">
                <a:cs typeface="Times New Roman"/>
              </a:rPr>
              <a:t> </a:t>
            </a:r>
            <a:r>
              <a:rPr lang="en-CA" sz="900" dirty="0"/>
              <a:t>(°C/W) 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2A6038A-8DF3-4FAA-A7B2-F564086D0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05821"/>
              </p:ext>
            </p:extLst>
          </p:nvPr>
        </p:nvGraphicFramePr>
        <p:xfrm>
          <a:off x="4870229" y="1541850"/>
          <a:ext cx="1304939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850">
                  <a:extLst>
                    <a:ext uri="{9D8B030D-6E8A-4147-A177-3AD203B41FA5}">
                      <a16:colId xmlns:a16="http://schemas.microsoft.com/office/drawing/2014/main" val="227825662"/>
                    </a:ext>
                  </a:extLst>
                </a:gridCol>
                <a:gridCol w="946089">
                  <a:extLst>
                    <a:ext uri="{9D8B030D-6E8A-4147-A177-3AD203B41FA5}">
                      <a16:colId xmlns:a16="http://schemas.microsoft.com/office/drawing/2014/main" val="1518556996"/>
                    </a:ext>
                  </a:extLst>
                </a:gridCol>
              </a:tblGrid>
              <a:tr h="174658">
                <a:tc>
                  <a:txBody>
                    <a:bodyPr/>
                    <a:lstStyle/>
                    <a:p>
                      <a:r>
                        <a:rPr lang="en-CA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GaN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516091"/>
                  </a:ext>
                </a:extLst>
              </a:tr>
              <a:tr h="123788">
                <a:tc>
                  <a:txBody>
                    <a:bodyPr/>
                    <a:lstStyle/>
                    <a:p>
                      <a:r>
                        <a:rPr lang="en-CA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Si</a:t>
                      </a:r>
                      <a:r>
                        <a:rPr lang="ja-JP" altLang="en-US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基板</a:t>
                      </a:r>
                      <a:endParaRPr lang="en-CA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452877"/>
                  </a:ext>
                </a:extLst>
              </a:tr>
              <a:tr h="174658">
                <a:tc>
                  <a:txBody>
                    <a:bodyPr/>
                    <a:lstStyle/>
                    <a:p>
                      <a:r>
                        <a:rPr lang="en-CA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アタッチメント</a:t>
                      </a:r>
                      <a:endParaRPr lang="en-CA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617593"/>
                  </a:ext>
                </a:extLst>
              </a:tr>
              <a:tr h="174658">
                <a:tc>
                  <a:txBody>
                    <a:bodyPr/>
                    <a:lstStyle/>
                    <a:p>
                      <a:r>
                        <a:rPr lang="en-CA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#4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9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銅ベース</a:t>
                      </a:r>
                      <a:endParaRPr lang="en-CA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804400"/>
                  </a:ext>
                </a:extLst>
              </a:tr>
            </a:tbl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9114096-98F8-4984-982F-D7C64F6F7B09}"/>
              </a:ext>
            </a:extLst>
          </p:cNvPr>
          <p:cNvGraphicFramePr>
            <a:graphicFrameLocks/>
          </p:cNvGraphicFramePr>
          <p:nvPr/>
        </p:nvGraphicFramePr>
        <p:xfrm>
          <a:off x="6528914" y="1430255"/>
          <a:ext cx="1999136" cy="1185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A1F58C22-DBF2-49E2-82CF-D75ADD758B1D}"/>
              </a:ext>
            </a:extLst>
          </p:cNvPr>
          <p:cNvSpPr/>
          <p:nvPr/>
        </p:nvSpPr>
        <p:spPr>
          <a:xfrm>
            <a:off x="4755778" y="1019659"/>
            <a:ext cx="36900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</a:pPr>
            <a:r>
              <a:rPr lang="en-CA" altLang="ko-KR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GaN</a:t>
            </a:r>
            <a:r>
              <a:rPr lang="en-CA" altLang="ko-KR" sz="1200" i="1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PX</a:t>
            </a:r>
            <a:r>
              <a:rPr lang="en-CA" altLang="ko-KR" sz="14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®</a:t>
            </a:r>
            <a:r>
              <a:rPr lang="en-CA" altLang="ko-KR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パッケージは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4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層で構成される</a:t>
            </a:r>
            <a:r>
              <a:rPr lang="en-CA" altLang="ko-KR" sz="16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1235ED-7D5F-4E69-8C3A-31C9B025DC9D}"/>
              </a:ext>
            </a:extLst>
          </p:cNvPr>
          <p:cNvSpPr/>
          <p:nvPr/>
        </p:nvSpPr>
        <p:spPr>
          <a:xfrm>
            <a:off x="239101" y="525776"/>
            <a:ext cx="80561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fontAlgn="base">
              <a:spcBef>
                <a:spcPts val="600"/>
              </a:spcBef>
              <a:spcAft>
                <a:spcPct val="0"/>
              </a:spcAft>
            </a:pPr>
            <a:r>
              <a:rPr lang="en-CA" altLang="ko-KR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Cauer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モデルをすべての</a:t>
            </a:r>
            <a:r>
              <a:rPr lang="en-CA" altLang="ko-KR" sz="20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GaN Systems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トランジスタに採用しました</a:t>
            </a:r>
            <a:endParaRPr lang="en-CA" altLang="ko-KR" sz="2000" b="1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6A5DC5A7-8CC9-4EF2-8446-EA5AC7AB2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65" y="1352562"/>
            <a:ext cx="4581525" cy="309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29F67E-AC3B-4908-AACF-4869E8753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0352" y="3320070"/>
            <a:ext cx="423220" cy="384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E22480E-86BC-4BF3-B235-F607A9B0C3A9}"/>
              </a:ext>
            </a:extLst>
          </p:cNvPr>
          <p:cNvSpPr/>
          <p:nvPr/>
        </p:nvSpPr>
        <p:spPr>
          <a:xfrm>
            <a:off x="1206771" y="3023803"/>
            <a:ext cx="7560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</a:pPr>
            <a:r>
              <a:rPr lang="en-CA" altLang="ko-KR" sz="1000" dirty="0">
                <a:ea typeface="Gulim" pitchFamily="34" charset="-127"/>
                <a:cs typeface="Calibri" pitchFamily="34" charset="0"/>
              </a:rPr>
              <a:t>GS66508P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E4E364-717E-4E9E-8421-ED8317FF12BC}"/>
              </a:ext>
            </a:extLst>
          </p:cNvPr>
          <p:cNvSpPr/>
          <p:nvPr/>
        </p:nvSpPr>
        <p:spPr>
          <a:xfrm>
            <a:off x="4682533" y="2712210"/>
            <a:ext cx="44614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層の熱抵抗は熱シミュレーションから導き出され、式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(3)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を用いて計算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:</a:t>
            </a:r>
            <a:endParaRPr lang="en-CA" altLang="ko-KR" sz="1400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778BF5-AA98-42DA-B869-47A2E43BBE1B}"/>
              </a:ext>
            </a:extLst>
          </p:cNvPr>
          <p:cNvSpPr/>
          <p:nvPr/>
        </p:nvSpPr>
        <p:spPr>
          <a:xfrm>
            <a:off x="5340615" y="4222020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indent="-180000" fontAlgn="base">
              <a:spcBef>
                <a:spcPts val="300"/>
              </a:spcBef>
              <a:buFont typeface="Arial" pitchFamily="34" charset="0"/>
              <a:buChar char="•"/>
            </a:pPr>
            <a:r>
              <a:rPr lang="en-CA" altLang="ko-KR" sz="1600" dirty="0">
                <a:ea typeface="Gulim" pitchFamily="34" charset="-127"/>
                <a:cs typeface="Calibri" pitchFamily="34" charset="0"/>
              </a:rPr>
              <a:t>C</a:t>
            </a:r>
            <a:r>
              <a:rPr lang="el-GR" altLang="ko-KR" sz="1600" baseline="-25000" dirty="0">
                <a:ea typeface="Gulim" pitchFamily="34" charset="-127"/>
                <a:cs typeface="Times New Roman"/>
              </a:rPr>
              <a:t>θ</a:t>
            </a:r>
            <a:r>
              <a:rPr lang="en-CA" altLang="ko-KR" sz="1600" baseline="-25000" dirty="0">
                <a:ea typeface="Gulim" pitchFamily="34" charset="-127"/>
                <a:cs typeface="Times New Roman"/>
              </a:rPr>
              <a:t>1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 = C</a:t>
            </a:r>
            <a:r>
              <a:rPr lang="en-CA" altLang="ko-KR" sz="1600" baseline="-25000" dirty="0">
                <a:ea typeface="Gulim" pitchFamily="34" charset="-127"/>
                <a:cs typeface="Calibri" pitchFamily="34" charset="0"/>
              </a:rPr>
              <a:t>P1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∙</a:t>
            </a:r>
            <a:r>
              <a:rPr lang="el-GR" altLang="ko-KR" sz="1600" dirty="0">
                <a:ea typeface="Gulim" pitchFamily="34" charset="-127"/>
                <a:cs typeface="Calibri" pitchFamily="34" charset="0"/>
              </a:rPr>
              <a:t>ρ</a:t>
            </a:r>
            <a:r>
              <a:rPr lang="en-CA" altLang="ko-KR" sz="1600" baseline="-25000" dirty="0">
                <a:ea typeface="Gulim" pitchFamily="34" charset="-127"/>
                <a:cs typeface="Calibri" pitchFamily="34" charset="0"/>
              </a:rPr>
              <a:t>1</a:t>
            </a:r>
            <a:r>
              <a:rPr lang="el-GR" altLang="ko-KR" sz="1600" dirty="0">
                <a:ea typeface="Gulim" pitchFamily="34" charset="-127"/>
                <a:cs typeface="Calibri" pitchFamily="34" charset="0"/>
              </a:rPr>
              <a:t>·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L</a:t>
            </a:r>
            <a:r>
              <a:rPr lang="en-CA" altLang="ko-KR" sz="1600" baseline="-25000" dirty="0">
                <a:ea typeface="Gulim" pitchFamily="34" charset="-127"/>
                <a:cs typeface="Calibri" pitchFamily="34" charset="0"/>
              </a:rPr>
              <a:t>1</a:t>
            </a:r>
            <a:r>
              <a:rPr lang="el-GR" altLang="ko-KR" sz="1600" dirty="0">
                <a:ea typeface="Gulim" pitchFamily="34" charset="-127"/>
                <a:cs typeface="Calibri" pitchFamily="34" charset="0"/>
              </a:rPr>
              <a:t>·</a:t>
            </a:r>
            <a:r>
              <a:rPr lang="en-CA" altLang="ko-KR" sz="1600" dirty="0" err="1">
                <a:ea typeface="Gulim" pitchFamily="34" charset="-127"/>
                <a:cs typeface="Calibri" pitchFamily="34" charset="0"/>
              </a:rPr>
              <a:t>A</a:t>
            </a:r>
            <a:r>
              <a:rPr lang="en-CA" altLang="ko-KR" sz="1600" baseline="-25000" dirty="0" err="1">
                <a:ea typeface="Gulim" pitchFamily="34" charset="-127"/>
                <a:cs typeface="Calibri" pitchFamily="34" charset="0"/>
              </a:rPr>
              <a:t>active</a:t>
            </a:r>
            <a:r>
              <a:rPr lang="en-CA" altLang="ko-KR" sz="1600" dirty="0">
                <a:ea typeface="Gulim" pitchFamily="34" charset="-127"/>
                <a:cs typeface="Calibri" pitchFamily="34" charset="0"/>
              </a:rPr>
              <a:t>	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E6DEA1-1A04-4B9F-B756-B3613BCF75B4}"/>
              </a:ext>
            </a:extLst>
          </p:cNvPr>
          <p:cNvSpPr/>
          <p:nvPr/>
        </p:nvSpPr>
        <p:spPr>
          <a:xfrm>
            <a:off x="5340615" y="3246252"/>
            <a:ext cx="29546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lvl="0" indent="-180000" fontAlgn="base">
              <a:spcBef>
                <a:spcPts val="300"/>
              </a:spcBef>
              <a:buFont typeface="Arial" pitchFamily="34" charset="0"/>
              <a:buChar char="•"/>
            </a:pPr>
            <a:r>
              <a:rPr lang="en-CA" altLang="ko-KR" sz="1400" dirty="0">
                <a:ea typeface="Gulim" pitchFamily="34" charset="-127"/>
                <a:cs typeface="Calibri" pitchFamily="34" charset="0"/>
              </a:rPr>
              <a:t>R</a:t>
            </a:r>
            <a:r>
              <a:rPr lang="el-GR" altLang="ko-KR" sz="1400" baseline="-25000" dirty="0">
                <a:ea typeface="Gulim" pitchFamily="34" charset="-127"/>
                <a:cs typeface="Times New Roman"/>
              </a:rPr>
              <a:t>θ</a:t>
            </a:r>
            <a:r>
              <a:rPr lang="en-CA" altLang="ko-KR" sz="1400" baseline="-25000" dirty="0">
                <a:ea typeface="Gulim" pitchFamily="34" charset="-127"/>
                <a:cs typeface="Times New Roman"/>
              </a:rPr>
              <a:t>1</a:t>
            </a:r>
            <a:r>
              <a:rPr lang="en-CA" altLang="ko-KR" sz="1400" dirty="0">
                <a:ea typeface="Gulim" pitchFamily="34" charset="-127"/>
                <a:cs typeface="Calibri" pitchFamily="34" charset="0"/>
              </a:rPr>
              <a:t> = ∆T/P = (T</a:t>
            </a:r>
            <a:r>
              <a:rPr lang="en-CA" altLang="ko-KR" sz="1400" baseline="-25000" dirty="0">
                <a:ea typeface="Gulim" pitchFamily="34" charset="-127"/>
                <a:cs typeface="Calibri" pitchFamily="34" charset="0"/>
              </a:rPr>
              <a:t>J</a:t>
            </a:r>
            <a:r>
              <a:rPr lang="en-CA" altLang="ko-KR" sz="1400" dirty="0">
                <a:ea typeface="Gulim" pitchFamily="34" charset="-127"/>
                <a:cs typeface="Calibri" pitchFamily="34" charset="0"/>
              </a:rPr>
              <a:t> – T</a:t>
            </a:r>
            <a:r>
              <a:rPr lang="en-CA" altLang="ko-KR" sz="1400" baseline="-25000" dirty="0">
                <a:ea typeface="Gulim" pitchFamily="34" charset="-127"/>
                <a:cs typeface="Calibri" pitchFamily="34" charset="0"/>
              </a:rPr>
              <a:t>1</a:t>
            </a:r>
            <a:r>
              <a:rPr lang="en-CA" altLang="ko-KR" sz="1400" dirty="0">
                <a:ea typeface="Gulim" pitchFamily="34" charset="-127"/>
                <a:cs typeface="Calibri" pitchFamily="34" charset="0"/>
              </a:rPr>
              <a:t>)/P		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55CED4-1D57-428E-AA51-31B63AED46CB}"/>
              </a:ext>
            </a:extLst>
          </p:cNvPr>
          <p:cNvSpPr/>
          <p:nvPr/>
        </p:nvSpPr>
        <p:spPr>
          <a:xfrm>
            <a:off x="4682533" y="3625586"/>
            <a:ext cx="4240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層の熱容量は、デバイスのアクティブエリアを用いて計算</a:t>
            </a:r>
            <a:r>
              <a:rPr lang="en-CA" altLang="ko-KR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 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（式</a:t>
            </a:r>
            <a:r>
              <a:rPr lang="en-CA" altLang="ko-KR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(5)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)</a:t>
            </a:r>
            <a:r>
              <a:rPr lang="en-CA" altLang="ko-KR" sz="1400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A23655-F8AD-44A4-ACBD-D051B8DEADB0}"/>
              </a:ext>
            </a:extLst>
          </p:cNvPr>
          <p:cNvSpPr/>
          <p:nvPr/>
        </p:nvSpPr>
        <p:spPr>
          <a:xfrm>
            <a:off x="7106306" y="1687208"/>
            <a:ext cx="7560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fontAlgn="base">
              <a:spcBef>
                <a:spcPts val="600"/>
              </a:spcBef>
              <a:spcAft>
                <a:spcPct val="0"/>
              </a:spcAft>
            </a:pPr>
            <a:r>
              <a:rPr lang="en-CA" altLang="ko-KR" sz="1000" dirty="0">
                <a:ea typeface="Gulim" pitchFamily="34" charset="-127"/>
                <a:cs typeface="Calibri" pitchFamily="34" charset="0"/>
              </a:rPr>
              <a:t>GS66508P</a:t>
            </a:r>
          </a:p>
        </p:txBody>
      </p:sp>
    </p:spTree>
    <p:extLst>
      <p:ext uri="{BB962C8B-B14F-4D97-AF65-F5344CB8AC3E}">
        <p14:creationId xmlns:p14="http://schemas.microsoft.com/office/powerpoint/2010/main" val="4174075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5141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熱解析 と</a:t>
            </a:r>
            <a:r>
              <a:rPr 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SPICE 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シミュレーションの比較</a:t>
            </a:r>
            <a:endParaRPr 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5518" y="2032744"/>
            <a:ext cx="214472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3600" indent="-183600"/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境界条件</a:t>
            </a:r>
            <a:r>
              <a:rPr lang="en-CA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:</a:t>
            </a:r>
          </a:p>
          <a:p>
            <a:pPr marL="183600" indent="-183600">
              <a:buFont typeface="Arial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電力</a:t>
            </a:r>
            <a:r>
              <a:rPr lang="en-CA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P = 78 W </a:t>
            </a:r>
          </a:p>
          <a:p>
            <a:pPr marL="183600" indent="-183600">
              <a:buFont typeface="Arial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ケース温度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T</a:t>
            </a:r>
            <a:r>
              <a:rPr lang="en-US" sz="1200" baseline="-250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case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= 25 °C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760" y="4689446"/>
            <a:ext cx="8496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lvl="0" fontAlgn="base">
              <a:spcBef>
                <a:spcPts val="600"/>
              </a:spcBef>
              <a:spcAft>
                <a:spcPct val="0"/>
              </a:spcAft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非定常熱シミュレーションと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SPICE</a:t>
            </a: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シミュレーションの良好な一致が得られました</a:t>
            </a:r>
            <a:endParaRPr lang="en-CA" altLang="ko-KR" sz="1600" b="1" dirty="0">
              <a:latin typeface="Meiryo UI" panose="020B0604030504040204" pitchFamily="50" charset="-128"/>
              <a:ea typeface="Meiryo UI" panose="020B0604030504040204" pitchFamily="50" charset="-128"/>
              <a:cs typeface="Calibri" pitchFamily="34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061" y="635729"/>
            <a:ext cx="747259" cy="679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8264" y="3422701"/>
            <a:ext cx="1350331" cy="81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6755" y="2907822"/>
            <a:ext cx="1853348" cy="20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9357" y="2547234"/>
            <a:ext cx="299711" cy="18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00212AE-77B9-4AFC-847C-037038D7A7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4085881"/>
              </p:ext>
            </p:extLst>
          </p:nvPr>
        </p:nvGraphicFramePr>
        <p:xfrm>
          <a:off x="1005405" y="440006"/>
          <a:ext cx="4815689" cy="2218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8FAEE58-8E01-4B24-8879-FC9C06C017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8704810"/>
              </p:ext>
            </p:extLst>
          </p:nvPr>
        </p:nvGraphicFramePr>
        <p:xfrm>
          <a:off x="1005405" y="2671623"/>
          <a:ext cx="4815689" cy="2067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026E9F53-8F58-46F9-96B7-98272A0A6900}"/>
              </a:ext>
            </a:extLst>
          </p:cNvPr>
          <p:cNvSpPr/>
          <p:nvPr/>
        </p:nvSpPr>
        <p:spPr>
          <a:xfrm>
            <a:off x="6170430" y="644703"/>
            <a:ext cx="2429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lvl="0" indent="-108000" fontAlgn="base">
              <a:spcBef>
                <a:spcPts val="600"/>
              </a:spcBef>
              <a:spcAft>
                <a:spcPct val="0"/>
              </a:spcAft>
            </a:pPr>
            <a:r>
              <a:rPr lang="en-CA" altLang="ko-KR" sz="1400" b="1" dirty="0">
                <a:latin typeface="Meiryo UI" panose="020B0604030504040204" pitchFamily="50" charset="-128"/>
                <a:ea typeface="Meiryo UI" panose="020B0604030504040204" pitchFamily="50" charset="-128"/>
                <a:cs typeface="Calibri" pitchFamily="34" charset="0"/>
              </a:rPr>
              <a:t>GS66508P Cauer RC model</a:t>
            </a:r>
            <a:endParaRPr lang="en-CA" altLang="ko-KR" sz="1400" b="1" dirty="0">
              <a:latin typeface="Meiryo UI" panose="020B0604030504040204" pitchFamily="50" charset="-128"/>
              <a:ea typeface="Meiryo UI" panose="020B0604030504040204" pitchFamily="50" charset="-128"/>
              <a:cs typeface="Arial" pitchFamily="34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05EDECDC-75C3-40B5-98CE-D90105D986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418191"/>
              </p:ext>
            </p:extLst>
          </p:nvPr>
        </p:nvGraphicFramePr>
        <p:xfrm>
          <a:off x="6170430" y="930897"/>
          <a:ext cx="2229768" cy="939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6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679">
                <a:tc>
                  <a:txBody>
                    <a:bodyPr/>
                    <a:lstStyle/>
                    <a:p>
                      <a:endParaRPr lang="en-CA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000" dirty="0">
                          <a:latin typeface="+mn-lt"/>
                        </a:rPr>
                        <a:t>R</a:t>
                      </a:r>
                      <a:r>
                        <a:rPr lang="el-GR" sz="1000" baseline="-25000" dirty="0">
                          <a:latin typeface="+mn-lt"/>
                          <a:cs typeface="Times New Roman"/>
                        </a:rPr>
                        <a:t>θ</a:t>
                      </a:r>
                      <a:r>
                        <a:rPr lang="en-CA" sz="1000" baseline="-25000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CA" sz="1000" baseline="0" dirty="0">
                          <a:latin typeface="+mn-lt"/>
                          <a:cs typeface="Times New Roman"/>
                        </a:rPr>
                        <a:t>(°C/W)</a:t>
                      </a:r>
                      <a:endParaRPr lang="en-CA" sz="1000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dirty="0">
                          <a:latin typeface="+mn-lt"/>
                        </a:rPr>
                        <a:t>C</a:t>
                      </a:r>
                      <a:r>
                        <a:rPr lang="el-GR" sz="1000" baseline="-25000" dirty="0">
                          <a:latin typeface="+mn-lt"/>
                          <a:cs typeface="Times New Roman"/>
                        </a:rPr>
                        <a:t>θ</a:t>
                      </a:r>
                      <a:r>
                        <a:rPr lang="en-CA" sz="1000" baseline="-25000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CA" sz="1000" baseline="0" dirty="0">
                          <a:latin typeface="+mn-lt"/>
                          <a:cs typeface="Times New Roman"/>
                        </a:rPr>
                        <a:t>(W∙s/°C)</a:t>
                      </a:r>
                      <a:endParaRPr lang="en-CA" sz="1000" baseline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0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#1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0.015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8.0E-05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23">
                <a:tc>
                  <a:txBody>
                    <a:bodyPr/>
                    <a:lstStyle/>
                    <a:p>
                      <a:pPr algn="ctr" rtl="0" fontAlgn="t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#2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7.4E-04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23">
                <a:tc>
                  <a:txBody>
                    <a:bodyPr/>
                    <a:lstStyle/>
                    <a:p>
                      <a:pPr algn="ctr" rtl="0" fontAlgn="t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#3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6.5E-03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23">
                <a:tc>
                  <a:txBody>
                    <a:bodyPr/>
                    <a:lstStyle/>
                    <a:p>
                      <a:pPr algn="ctr" rtl="0" fontAlgn="t"/>
                      <a:r>
                        <a:rPr lang="en-CA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#4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0.015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2.0E-03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930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5468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E0A310DD69F74B9BF7F21DBFB9A447" ma:contentTypeVersion="7" ma:contentTypeDescription="Create a new document." ma:contentTypeScope="" ma:versionID="f1fb1037dd98595f48a967696a8729bb">
  <xsd:schema xmlns:xsd="http://www.w3.org/2001/XMLSchema" xmlns:xs="http://www.w3.org/2001/XMLSchema" xmlns:p="http://schemas.microsoft.com/office/2006/metadata/properties" xmlns:ns2="3460316b-6df9-4033-851f-040f69c651b6" xmlns:ns3="1a85592d-30a6-485c-8ff5-28ce428b54ff" targetNamespace="http://schemas.microsoft.com/office/2006/metadata/properties" ma:root="true" ma:fieldsID="2db437f07f183a22e97a8cc68e36d58f" ns2:_="" ns3:_="">
    <xsd:import namespace="3460316b-6df9-4033-851f-040f69c651b6"/>
    <xsd:import namespace="1a85592d-30a6-485c-8ff5-28ce428b54ff"/>
    <xsd:element name="properties">
      <xsd:complexType>
        <xsd:sequence>
          <xsd:element name="documentManagement">
            <xsd:complexType>
              <xsd:all>
                <xsd:element ref="ns2:Audience"/>
                <xsd:element ref="ns2:Doc_Type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0316b-6df9-4033-851f-040f69c651b6" elementFormDefault="qualified">
    <xsd:import namespace="http://schemas.microsoft.com/office/2006/documentManagement/types"/>
    <xsd:import namespace="http://schemas.microsoft.com/office/infopath/2007/PartnerControls"/>
    <xsd:element name="Audience" ma:index="8" ma:displayName="Audience" ma:default="-" ma:description="Enter documents intended audience" ma:format="Dropdown" ma:internalName="Audience">
      <xsd:simpleType>
        <xsd:restriction base="dms:Choice">
          <xsd:enumeration value="-"/>
          <xsd:enumeration value="Internal"/>
          <xsd:enumeration value="NDA Customer"/>
          <xsd:enumeration value="Disti"/>
        </xsd:restriction>
      </xsd:simpleType>
    </xsd:element>
    <xsd:element name="Doc_Type" ma:index="9" ma:displayName="Doc_Type" ma:default="-" ma:description="Enter documentation type" ma:format="Dropdown" ma:internalName="Doc_Type">
      <xsd:simpleType>
        <xsd:restriction base="dms:Choice">
          <xsd:enumeration value="-"/>
          <xsd:enumeration value="Company"/>
          <xsd:enumeration value="Product/Competition"/>
          <xsd:enumeration value="Market/Application"/>
        </xsd:restriction>
      </xsd:simpleType>
    </xsd:element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5592d-30a6-485c-8ff5-28ce428b54f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udience xmlns="3460316b-6df9-4033-851f-040f69c651b6">Disti</Audience>
    <Doc_Type xmlns="3460316b-6df9-4033-851f-040f69c651b6">Market/Application</Doc_Typ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1A974A-535E-49EA-87FE-D695DC6D03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60316b-6df9-4033-851f-040f69c651b6"/>
    <ds:schemaRef ds:uri="1a85592d-30a6-485c-8ff5-28ce428b54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FBE06C-7CBA-4E82-A826-4A3DF2180030}">
  <ds:schemaRefs>
    <ds:schemaRef ds:uri="http://schemas.microsoft.com/office/2006/metadata/properties"/>
    <ds:schemaRef ds:uri="http://schemas.microsoft.com/office/infopath/2007/PartnerControls"/>
    <ds:schemaRef ds:uri="3460316b-6df9-4033-851f-040f69c651b6"/>
  </ds:schemaRefs>
</ds:datastoreItem>
</file>

<file path=customXml/itemProps3.xml><?xml version="1.0" encoding="utf-8"?>
<ds:datastoreItem xmlns:ds="http://schemas.openxmlformats.org/officeDocument/2006/customXml" ds:itemID="{5342B998-BBEF-4F65-981E-FB2783BD0E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80117</TotalTime>
  <Words>1154</Words>
  <Application>Microsoft Office PowerPoint</Application>
  <PresentationFormat>画面に合わせる (16:9)</PresentationFormat>
  <Paragraphs>181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1" baseType="lpstr">
      <vt:lpstr>Meiryo UI</vt:lpstr>
      <vt:lpstr>Arial</vt:lpstr>
      <vt:lpstr>Calibri</vt:lpstr>
      <vt:lpstr>Wingdings</vt:lpstr>
      <vt:lpstr>Office Theme</vt:lpstr>
      <vt:lpstr>PowerPoint プレゼンテーション</vt:lpstr>
      <vt:lpstr>概要 </vt:lpstr>
      <vt:lpstr>目次</vt:lpstr>
      <vt:lpstr>RC熱回路網の定義 </vt:lpstr>
      <vt:lpstr>Cauer / Foster RC 熱回路網</vt:lpstr>
      <vt:lpstr>目次</vt:lpstr>
      <vt:lpstr>GaNPX® パッケージ ジャンクション-to-ケース熱抵抗 </vt:lpstr>
      <vt:lpstr>GaNPX® パッケージ RC モデル構造 </vt:lpstr>
      <vt:lpstr>PowerPoint プレゼンテーション</vt:lpstr>
      <vt:lpstr>目次</vt:lpstr>
      <vt:lpstr>GaNPX®パッケージ RCモデルをSPICEシミュレーションに用いる方法</vt:lpstr>
      <vt:lpstr>目次</vt:lpstr>
      <vt:lpstr>SPICE　シミュレーション例</vt:lpstr>
      <vt:lpstr>SPICE シミュレーション例 – 波形</vt:lpstr>
      <vt:lpstr>SPICE シミュレーション例 – スイッチング時の挙動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GSystems</dc:creator>
  <cp:lastModifiedBy>Noriyuki Kitamura</cp:lastModifiedBy>
  <cp:revision>4462</cp:revision>
  <dcterms:created xsi:type="dcterms:W3CDTF">2013-06-06T18:18:41Z</dcterms:created>
  <dcterms:modified xsi:type="dcterms:W3CDTF">2020-05-15T11:10:53Z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0x010100B2E0A310DD69F74B9BF7F21DBFB9A447</vt:lpwstr>
  </property>
</Properties>
</file>